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4"/>
  </p:notesMasterIdLst>
  <p:handoutMasterIdLst>
    <p:handoutMasterId r:id="rId55"/>
  </p:handoutMasterIdLst>
  <p:sldIdLst>
    <p:sldId id="257" r:id="rId3"/>
    <p:sldId id="330" r:id="rId4"/>
    <p:sldId id="331" r:id="rId5"/>
    <p:sldId id="332" r:id="rId6"/>
    <p:sldId id="333" r:id="rId7"/>
    <p:sldId id="334" r:id="rId8"/>
    <p:sldId id="335" r:id="rId9"/>
    <p:sldId id="336" r:id="rId10"/>
    <p:sldId id="263" r:id="rId11"/>
    <p:sldId id="261" r:id="rId12"/>
    <p:sldId id="283" r:id="rId13"/>
    <p:sldId id="323" r:id="rId14"/>
    <p:sldId id="324" r:id="rId15"/>
    <p:sldId id="325" r:id="rId16"/>
    <p:sldId id="326" r:id="rId17"/>
    <p:sldId id="327" r:id="rId18"/>
    <p:sldId id="328" r:id="rId19"/>
    <p:sldId id="329" r:id="rId20"/>
    <p:sldId id="265" r:id="rId21"/>
    <p:sldId id="286" r:id="rId22"/>
    <p:sldId id="287" r:id="rId23"/>
    <p:sldId id="267" r:id="rId24"/>
    <p:sldId id="288" r:id="rId25"/>
    <p:sldId id="289" r:id="rId26"/>
    <p:sldId id="290" r:id="rId27"/>
    <p:sldId id="291" r:id="rId28"/>
    <p:sldId id="292" r:id="rId29"/>
    <p:sldId id="293" r:id="rId30"/>
    <p:sldId id="294" r:id="rId31"/>
    <p:sldId id="295" r:id="rId32"/>
    <p:sldId id="296" r:id="rId33"/>
    <p:sldId id="297" r:id="rId34"/>
    <p:sldId id="281" r:id="rId35"/>
    <p:sldId id="298" r:id="rId36"/>
    <p:sldId id="299" r:id="rId37"/>
    <p:sldId id="306" r:id="rId38"/>
    <p:sldId id="307" r:id="rId39"/>
    <p:sldId id="308" r:id="rId40"/>
    <p:sldId id="309" r:id="rId41"/>
    <p:sldId id="310" r:id="rId42"/>
    <p:sldId id="311" r:id="rId43"/>
    <p:sldId id="312" r:id="rId44"/>
    <p:sldId id="313" r:id="rId45"/>
    <p:sldId id="300" r:id="rId46"/>
    <p:sldId id="301" r:id="rId47"/>
    <p:sldId id="302" r:id="rId48"/>
    <p:sldId id="303" r:id="rId49"/>
    <p:sldId id="304" r:id="rId50"/>
    <p:sldId id="305" r:id="rId51"/>
    <p:sldId id="322" r:id="rId52"/>
    <p:sldId id="266" r:id="rId53"/>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40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15" autoAdjust="0"/>
    <p:restoredTop sz="95874" autoAdjust="0"/>
  </p:normalViewPr>
  <p:slideViewPr>
    <p:cSldViewPr>
      <p:cViewPr>
        <p:scale>
          <a:sx n="100" d="100"/>
          <a:sy n="100" d="100"/>
        </p:scale>
        <p:origin x="-1590" y="-2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D13MS-P36FS2\Public\P36\Sector%20Seattle\Prevention_Department\HarborSafetyStats\HSC%20Project%20Data%20and%20Charts_FINAL.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D13MS-P36FS2\Public\P36\Sector%20Seattle\Prevention_Department\HarborSafetyStats\HSC%20Project%20Data%20and%20Charts_FINAL.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F:\All%20Prevention%20Data\Pollution\MISLE%20Pollution%20Substance%20Ves_Crosstab.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oleObject" Target="file:///C:\Users\dbye461\AppData\Local\Microsoft\Windows\Temporary%20Internet%20Files\Content.Outlook\15QHBH9H\Spills%20Program%20Summary.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0"/>
      <c:perspective val="30"/>
    </c:view3D>
    <c:floor>
      <c:thickness val="0"/>
      <c:spPr>
        <a:noFill/>
        <a:ln w="6350">
          <a:solidFill>
            <a:schemeClr val="bg1">
              <a:lumMod val="85000"/>
            </a:schemeClr>
          </a:solidFill>
        </a:ln>
      </c:spPr>
    </c:floor>
    <c:sideWall>
      <c:thickness val="0"/>
    </c:sideWall>
    <c:backWall>
      <c:thickness val="0"/>
    </c:backWall>
    <c:plotArea>
      <c:layout>
        <c:manualLayout>
          <c:layoutTarget val="inner"/>
          <c:xMode val="edge"/>
          <c:yMode val="edge"/>
          <c:x val="4.1565258575580598E-2"/>
          <c:y val="2.23592406655856E-2"/>
          <c:w val="0.91568680801586699"/>
          <c:h val="0.93323118001042404"/>
        </c:manualLayout>
      </c:layout>
      <c:bar3DChart>
        <c:barDir val="col"/>
        <c:grouping val="standard"/>
        <c:varyColors val="0"/>
        <c:ser>
          <c:idx val="2"/>
          <c:order val="0"/>
          <c:tx>
            <c:strRef>
              <c:f>'SMI Port DATA'!$D$1</c:f>
              <c:strCache>
                <c:ptCount val="1"/>
                <c:pt idx="0">
                  <c:v>LA</c:v>
                </c:pt>
              </c:strCache>
            </c:strRef>
          </c:tx>
          <c:invertIfNegative val="0"/>
          <c:cat>
            <c:numRef>
              <c:f>'SMI Port DATA'!$A$2:$A$12</c:f>
              <c:numCache>
                <c:formatCode>00</c:formatCode>
                <c:ptCount val="11"/>
                <c:pt idx="0">
                  <c:v>3</c:v>
                </c:pt>
                <c:pt idx="1">
                  <c:v>4</c:v>
                </c:pt>
                <c:pt idx="2">
                  <c:v>5</c:v>
                </c:pt>
                <c:pt idx="3">
                  <c:v>6</c:v>
                </c:pt>
                <c:pt idx="4">
                  <c:v>7</c:v>
                </c:pt>
                <c:pt idx="5">
                  <c:v>8</c:v>
                </c:pt>
                <c:pt idx="6">
                  <c:v>9</c:v>
                </c:pt>
                <c:pt idx="7">
                  <c:v>10</c:v>
                </c:pt>
                <c:pt idx="8">
                  <c:v>11</c:v>
                </c:pt>
                <c:pt idx="9">
                  <c:v>12</c:v>
                </c:pt>
                <c:pt idx="10">
                  <c:v>13</c:v>
                </c:pt>
              </c:numCache>
            </c:numRef>
          </c:cat>
          <c:val>
            <c:numRef>
              <c:f>'SMI Port DATA'!$D$2:$D$12</c:f>
              <c:numCache>
                <c:formatCode>General</c:formatCode>
                <c:ptCount val="11"/>
                <c:pt idx="0">
                  <c:v>9</c:v>
                </c:pt>
                <c:pt idx="1">
                  <c:v>4</c:v>
                </c:pt>
                <c:pt idx="2">
                  <c:v>28</c:v>
                </c:pt>
                <c:pt idx="3">
                  <c:v>28</c:v>
                </c:pt>
                <c:pt idx="4">
                  <c:v>14</c:v>
                </c:pt>
                <c:pt idx="5">
                  <c:v>7</c:v>
                </c:pt>
                <c:pt idx="6">
                  <c:v>7</c:v>
                </c:pt>
                <c:pt idx="7">
                  <c:v>4</c:v>
                </c:pt>
                <c:pt idx="8">
                  <c:v>13</c:v>
                </c:pt>
                <c:pt idx="9">
                  <c:v>13</c:v>
                </c:pt>
                <c:pt idx="10">
                  <c:v>10</c:v>
                </c:pt>
              </c:numCache>
            </c:numRef>
          </c:val>
        </c:ser>
        <c:ser>
          <c:idx val="0"/>
          <c:order val="1"/>
          <c:tx>
            <c:strRef>
              <c:f>'SMI Port DATA'!$B$1</c:f>
              <c:strCache>
                <c:ptCount val="1"/>
                <c:pt idx="0">
                  <c:v>SEA</c:v>
                </c:pt>
              </c:strCache>
            </c:strRef>
          </c:tx>
          <c:invertIfNegative val="0"/>
          <c:cat>
            <c:numRef>
              <c:f>'SMI Port DATA'!$A$2:$A$12</c:f>
              <c:numCache>
                <c:formatCode>00</c:formatCode>
                <c:ptCount val="11"/>
                <c:pt idx="0">
                  <c:v>3</c:v>
                </c:pt>
                <c:pt idx="1">
                  <c:v>4</c:v>
                </c:pt>
                <c:pt idx="2">
                  <c:v>5</c:v>
                </c:pt>
                <c:pt idx="3">
                  <c:v>6</c:v>
                </c:pt>
                <c:pt idx="4">
                  <c:v>7</c:v>
                </c:pt>
                <c:pt idx="5">
                  <c:v>8</c:v>
                </c:pt>
                <c:pt idx="6">
                  <c:v>9</c:v>
                </c:pt>
                <c:pt idx="7">
                  <c:v>10</c:v>
                </c:pt>
                <c:pt idx="8">
                  <c:v>11</c:v>
                </c:pt>
                <c:pt idx="9">
                  <c:v>12</c:v>
                </c:pt>
                <c:pt idx="10">
                  <c:v>13</c:v>
                </c:pt>
              </c:numCache>
            </c:numRef>
          </c:cat>
          <c:val>
            <c:numRef>
              <c:f>'SMI Port DATA'!$B$2:$B$12</c:f>
              <c:numCache>
                <c:formatCode>General</c:formatCode>
                <c:ptCount val="11"/>
                <c:pt idx="0">
                  <c:v>13</c:v>
                </c:pt>
                <c:pt idx="1">
                  <c:v>10</c:v>
                </c:pt>
                <c:pt idx="2">
                  <c:v>26</c:v>
                </c:pt>
                <c:pt idx="3">
                  <c:v>11</c:v>
                </c:pt>
                <c:pt idx="4">
                  <c:v>27</c:v>
                </c:pt>
                <c:pt idx="5">
                  <c:v>15</c:v>
                </c:pt>
                <c:pt idx="6">
                  <c:v>27</c:v>
                </c:pt>
                <c:pt idx="7">
                  <c:v>43</c:v>
                </c:pt>
                <c:pt idx="8">
                  <c:v>19</c:v>
                </c:pt>
                <c:pt idx="9">
                  <c:v>13</c:v>
                </c:pt>
                <c:pt idx="10">
                  <c:v>20</c:v>
                </c:pt>
              </c:numCache>
            </c:numRef>
          </c:val>
        </c:ser>
        <c:ser>
          <c:idx val="1"/>
          <c:order val="2"/>
          <c:tx>
            <c:strRef>
              <c:f>'SMI Port DATA'!$C$1</c:f>
              <c:strCache>
                <c:ptCount val="1"/>
                <c:pt idx="0">
                  <c:v>SFO</c:v>
                </c:pt>
              </c:strCache>
            </c:strRef>
          </c:tx>
          <c:invertIfNegative val="0"/>
          <c:cat>
            <c:numRef>
              <c:f>'SMI Port DATA'!$A$2:$A$12</c:f>
              <c:numCache>
                <c:formatCode>00</c:formatCode>
                <c:ptCount val="11"/>
                <c:pt idx="0">
                  <c:v>3</c:v>
                </c:pt>
                <c:pt idx="1">
                  <c:v>4</c:v>
                </c:pt>
                <c:pt idx="2">
                  <c:v>5</c:v>
                </c:pt>
                <c:pt idx="3">
                  <c:v>6</c:v>
                </c:pt>
                <c:pt idx="4">
                  <c:v>7</c:v>
                </c:pt>
                <c:pt idx="5">
                  <c:v>8</c:v>
                </c:pt>
                <c:pt idx="6">
                  <c:v>9</c:v>
                </c:pt>
                <c:pt idx="7">
                  <c:v>10</c:v>
                </c:pt>
                <c:pt idx="8">
                  <c:v>11</c:v>
                </c:pt>
                <c:pt idx="9">
                  <c:v>12</c:v>
                </c:pt>
                <c:pt idx="10">
                  <c:v>13</c:v>
                </c:pt>
              </c:numCache>
            </c:numRef>
          </c:cat>
          <c:val>
            <c:numRef>
              <c:f>'SMI Port DATA'!$C$2:$C$12</c:f>
              <c:numCache>
                <c:formatCode>General</c:formatCode>
                <c:ptCount val="11"/>
                <c:pt idx="0">
                  <c:v>12</c:v>
                </c:pt>
                <c:pt idx="1">
                  <c:v>25</c:v>
                </c:pt>
                <c:pt idx="2">
                  <c:v>12</c:v>
                </c:pt>
                <c:pt idx="3">
                  <c:v>19</c:v>
                </c:pt>
                <c:pt idx="4">
                  <c:v>19</c:v>
                </c:pt>
                <c:pt idx="5">
                  <c:v>23</c:v>
                </c:pt>
                <c:pt idx="6">
                  <c:v>18</c:v>
                </c:pt>
                <c:pt idx="7">
                  <c:v>18</c:v>
                </c:pt>
                <c:pt idx="8">
                  <c:v>19</c:v>
                </c:pt>
                <c:pt idx="9">
                  <c:v>23</c:v>
                </c:pt>
                <c:pt idx="10">
                  <c:v>20</c:v>
                </c:pt>
              </c:numCache>
            </c:numRef>
          </c:val>
        </c:ser>
        <c:ser>
          <c:idx val="5"/>
          <c:order val="3"/>
          <c:tx>
            <c:strRef>
              <c:f>'SMI Port DATA'!$G$1</c:f>
              <c:strCache>
                <c:ptCount val="1"/>
                <c:pt idx="0">
                  <c:v>NY</c:v>
                </c:pt>
              </c:strCache>
            </c:strRef>
          </c:tx>
          <c:invertIfNegative val="0"/>
          <c:cat>
            <c:numRef>
              <c:f>'SMI Port DATA'!$A$2:$A$12</c:f>
              <c:numCache>
                <c:formatCode>00</c:formatCode>
                <c:ptCount val="11"/>
                <c:pt idx="0">
                  <c:v>3</c:v>
                </c:pt>
                <c:pt idx="1">
                  <c:v>4</c:v>
                </c:pt>
                <c:pt idx="2">
                  <c:v>5</c:v>
                </c:pt>
                <c:pt idx="3">
                  <c:v>6</c:v>
                </c:pt>
                <c:pt idx="4">
                  <c:v>7</c:v>
                </c:pt>
                <c:pt idx="5">
                  <c:v>8</c:v>
                </c:pt>
                <c:pt idx="6">
                  <c:v>9</c:v>
                </c:pt>
                <c:pt idx="7">
                  <c:v>10</c:v>
                </c:pt>
                <c:pt idx="8">
                  <c:v>11</c:v>
                </c:pt>
                <c:pt idx="9">
                  <c:v>12</c:v>
                </c:pt>
                <c:pt idx="10">
                  <c:v>13</c:v>
                </c:pt>
              </c:numCache>
            </c:numRef>
          </c:cat>
          <c:val>
            <c:numRef>
              <c:f>'SMI Port DATA'!$G$2:$G$12</c:f>
              <c:numCache>
                <c:formatCode>General</c:formatCode>
                <c:ptCount val="11"/>
                <c:pt idx="0">
                  <c:v>28</c:v>
                </c:pt>
                <c:pt idx="1">
                  <c:v>33</c:v>
                </c:pt>
                <c:pt idx="2">
                  <c:v>24</c:v>
                </c:pt>
                <c:pt idx="3">
                  <c:v>43</c:v>
                </c:pt>
                <c:pt idx="4">
                  <c:v>16</c:v>
                </c:pt>
                <c:pt idx="5">
                  <c:v>33</c:v>
                </c:pt>
                <c:pt idx="6">
                  <c:v>15</c:v>
                </c:pt>
                <c:pt idx="7">
                  <c:v>17</c:v>
                </c:pt>
                <c:pt idx="8">
                  <c:v>42</c:v>
                </c:pt>
                <c:pt idx="9">
                  <c:v>35</c:v>
                </c:pt>
                <c:pt idx="10">
                  <c:v>14</c:v>
                </c:pt>
              </c:numCache>
            </c:numRef>
          </c:val>
        </c:ser>
        <c:ser>
          <c:idx val="3"/>
          <c:order val="4"/>
          <c:tx>
            <c:strRef>
              <c:f>'SMI Port DATA'!$E$1</c:f>
              <c:strCache>
                <c:ptCount val="1"/>
                <c:pt idx="0">
                  <c:v>HOU</c:v>
                </c:pt>
              </c:strCache>
            </c:strRef>
          </c:tx>
          <c:invertIfNegative val="0"/>
          <c:cat>
            <c:numRef>
              <c:f>'SMI Port DATA'!$A$2:$A$12</c:f>
              <c:numCache>
                <c:formatCode>00</c:formatCode>
                <c:ptCount val="11"/>
                <c:pt idx="0">
                  <c:v>3</c:v>
                </c:pt>
                <c:pt idx="1">
                  <c:v>4</c:v>
                </c:pt>
                <c:pt idx="2">
                  <c:v>5</c:v>
                </c:pt>
                <c:pt idx="3">
                  <c:v>6</c:v>
                </c:pt>
                <c:pt idx="4">
                  <c:v>7</c:v>
                </c:pt>
                <c:pt idx="5">
                  <c:v>8</c:v>
                </c:pt>
                <c:pt idx="6">
                  <c:v>9</c:v>
                </c:pt>
                <c:pt idx="7">
                  <c:v>10</c:v>
                </c:pt>
                <c:pt idx="8">
                  <c:v>11</c:v>
                </c:pt>
                <c:pt idx="9">
                  <c:v>12</c:v>
                </c:pt>
                <c:pt idx="10">
                  <c:v>13</c:v>
                </c:pt>
              </c:numCache>
            </c:numRef>
          </c:cat>
          <c:val>
            <c:numRef>
              <c:f>'SMI Port DATA'!$E$2:$E$12</c:f>
              <c:numCache>
                <c:formatCode>General</c:formatCode>
                <c:ptCount val="11"/>
                <c:pt idx="0">
                  <c:v>56</c:v>
                </c:pt>
                <c:pt idx="1">
                  <c:v>117</c:v>
                </c:pt>
                <c:pt idx="2">
                  <c:v>85</c:v>
                </c:pt>
                <c:pt idx="3">
                  <c:v>56</c:v>
                </c:pt>
                <c:pt idx="4">
                  <c:v>60</c:v>
                </c:pt>
                <c:pt idx="5">
                  <c:v>63</c:v>
                </c:pt>
                <c:pt idx="6">
                  <c:v>70</c:v>
                </c:pt>
                <c:pt idx="7">
                  <c:v>87</c:v>
                </c:pt>
                <c:pt idx="8">
                  <c:v>82</c:v>
                </c:pt>
                <c:pt idx="9">
                  <c:v>49</c:v>
                </c:pt>
                <c:pt idx="10">
                  <c:v>39</c:v>
                </c:pt>
              </c:numCache>
            </c:numRef>
          </c:val>
        </c:ser>
        <c:ser>
          <c:idx val="4"/>
          <c:order val="5"/>
          <c:tx>
            <c:strRef>
              <c:f>'SMI Port DATA'!$F$1</c:f>
              <c:strCache>
                <c:ptCount val="1"/>
                <c:pt idx="0">
                  <c:v>NO</c:v>
                </c:pt>
              </c:strCache>
            </c:strRef>
          </c:tx>
          <c:invertIfNegative val="0"/>
          <c:cat>
            <c:numRef>
              <c:f>'SMI Port DATA'!$A$2:$A$12</c:f>
              <c:numCache>
                <c:formatCode>00</c:formatCode>
                <c:ptCount val="11"/>
                <c:pt idx="0">
                  <c:v>3</c:v>
                </c:pt>
                <c:pt idx="1">
                  <c:v>4</c:v>
                </c:pt>
                <c:pt idx="2">
                  <c:v>5</c:v>
                </c:pt>
                <c:pt idx="3">
                  <c:v>6</c:v>
                </c:pt>
                <c:pt idx="4">
                  <c:v>7</c:v>
                </c:pt>
                <c:pt idx="5">
                  <c:v>8</c:v>
                </c:pt>
                <c:pt idx="6">
                  <c:v>9</c:v>
                </c:pt>
                <c:pt idx="7">
                  <c:v>10</c:v>
                </c:pt>
                <c:pt idx="8">
                  <c:v>11</c:v>
                </c:pt>
                <c:pt idx="9">
                  <c:v>12</c:v>
                </c:pt>
                <c:pt idx="10">
                  <c:v>13</c:v>
                </c:pt>
              </c:numCache>
            </c:numRef>
          </c:cat>
          <c:val>
            <c:numRef>
              <c:f>'SMI Port DATA'!$F$2:$F$12</c:f>
              <c:numCache>
                <c:formatCode>General</c:formatCode>
                <c:ptCount val="11"/>
                <c:pt idx="0">
                  <c:v>107</c:v>
                </c:pt>
                <c:pt idx="1">
                  <c:v>108</c:v>
                </c:pt>
                <c:pt idx="2">
                  <c:v>279</c:v>
                </c:pt>
                <c:pt idx="3">
                  <c:v>204</c:v>
                </c:pt>
                <c:pt idx="4">
                  <c:v>214</c:v>
                </c:pt>
                <c:pt idx="5">
                  <c:v>174</c:v>
                </c:pt>
                <c:pt idx="6">
                  <c:v>68</c:v>
                </c:pt>
                <c:pt idx="7">
                  <c:v>86</c:v>
                </c:pt>
                <c:pt idx="8">
                  <c:v>152</c:v>
                </c:pt>
                <c:pt idx="9">
                  <c:v>77</c:v>
                </c:pt>
                <c:pt idx="10">
                  <c:v>155</c:v>
                </c:pt>
              </c:numCache>
            </c:numRef>
          </c:val>
        </c:ser>
        <c:dLbls>
          <c:showLegendKey val="0"/>
          <c:showVal val="0"/>
          <c:showCatName val="0"/>
          <c:showSerName val="0"/>
          <c:showPercent val="0"/>
          <c:showBubbleSize val="0"/>
        </c:dLbls>
        <c:gapWidth val="150"/>
        <c:shape val="box"/>
        <c:axId val="68592000"/>
        <c:axId val="68593536"/>
        <c:axId val="67733696"/>
      </c:bar3DChart>
      <c:catAx>
        <c:axId val="68592000"/>
        <c:scaling>
          <c:orientation val="minMax"/>
        </c:scaling>
        <c:delete val="0"/>
        <c:axPos val="b"/>
        <c:numFmt formatCode="00" sourceLinked="1"/>
        <c:majorTickMark val="out"/>
        <c:minorTickMark val="none"/>
        <c:tickLblPos val="nextTo"/>
        <c:spPr>
          <a:ln w="6350">
            <a:solidFill>
              <a:prstClr val="white">
                <a:lumMod val="85000"/>
              </a:prstClr>
            </a:solidFill>
          </a:ln>
        </c:spPr>
        <c:crossAx val="68593536"/>
        <c:crosses val="autoZero"/>
        <c:auto val="1"/>
        <c:lblAlgn val="ctr"/>
        <c:lblOffset val="100"/>
        <c:noMultiLvlLbl val="0"/>
      </c:catAx>
      <c:valAx>
        <c:axId val="68593536"/>
        <c:scaling>
          <c:orientation val="minMax"/>
        </c:scaling>
        <c:delete val="0"/>
        <c:axPos val="l"/>
        <c:majorGridlines>
          <c:spPr>
            <a:ln w="6350">
              <a:solidFill>
                <a:prstClr val="white">
                  <a:lumMod val="85000"/>
                </a:prstClr>
              </a:solidFill>
            </a:ln>
          </c:spPr>
        </c:majorGridlines>
        <c:numFmt formatCode="General" sourceLinked="1"/>
        <c:majorTickMark val="out"/>
        <c:minorTickMark val="none"/>
        <c:tickLblPos val="nextTo"/>
        <c:spPr>
          <a:noFill/>
          <a:ln>
            <a:noFill/>
          </a:ln>
        </c:spPr>
        <c:crossAx val="68592000"/>
        <c:crosses val="autoZero"/>
        <c:crossBetween val="between"/>
      </c:valAx>
      <c:serAx>
        <c:axId val="67733696"/>
        <c:scaling>
          <c:orientation val="minMax"/>
        </c:scaling>
        <c:delete val="0"/>
        <c:axPos val="b"/>
        <c:majorTickMark val="out"/>
        <c:minorTickMark val="none"/>
        <c:tickLblPos val="nextTo"/>
        <c:spPr>
          <a:ln w="6350">
            <a:solidFill>
              <a:prstClr val="white">
                <a:lumMod val="85000"/>
              </a:prstClr>
            </a:solidFill>
          </a:ln>
        </c:spPr>
        <c:crossAx val="68593536"/>
        <c:crosses val="autoZero"/>
      </c:serAx>
      <c:spPr>
        <a:noFill/>
        <a:ln>
          <a:noFill/>
        </a:ln>
      </c:spPr>
    </c:plotArea>
    <c:plotVisOnly val="1"/>
    <c:dispBlanksAs val="gap"/>
    <c:showDLblsOverMax val="0"/>
  </c:chart>
  <c:spPr>
    <a:ln>
      <a:noFill/>
    </a:ln>
  </c:sp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0"/>
      <c:perspective val="30"/>
    </c:view3D>
    <c:floor>
      <c:thickness val="0"/>
      <c:spPr>
        <a:noFill/>
        <a:ln w="6350">
          <a:solidFill>
            <a:sysClr val="window" lastClr="FFFFFF">
              <a:lumMod val="85000"/>
            </a:sysClr>
          </a:solidFill>
        </a:ln>
      </c:spPr>
    </c:floor>
    <c:sideWall>
      <c:thickness val="0"/>
    </c:sideWall>
    <c:backWall>
      <c:thickness val="0"/>
    </c:backWall>
    <c:plotArea>
      <c:layout>
        <c:manualLayout>
          <c:layoutTarget val="inner"/>
          <c:xMode val="edge"/>
          <c:yMode val="edge"/>
          <c:x val="6.5485580258920803E-2"/>
          <c:y val="2.23592406655856E-2"/>
          <c:w val="0.89299989579459405"/>
          <c:h val="0.93323118001042404"/>
        </c:manualLayout>
      </c:layout>
      <c:bar3DChart>
        <c:barDir val="col"/>
        <c:grouping val="standard"/>
        <c:varyColors val="0"/>
        <c:ser>
          <c:idx val="0"/>
          <c:order val="0"/>
          <c:tx>
            <c:strRef>
              <c:f>'Oil Spilled by Port DATA'!$B$1</c:f>
              <c:strCache>
                <c:ptCount val="1"/>
                <c:pt idx="0">
                  <c:v>SEA</c:v>
                </c:pt>
              </c:strCache>
            </c:strRef>
          </c:tx>
          <c:invertIfNegative val="0"/>
          <c:cat>
            <c:numRef>
              <c:f>'Oil Spilled by Port DATA'!$A$2:$A$12</c:f>
              <c:numCache>
                <c:formatCode>00</c:formatCode>
                <c:ptCount val="11"/>
                <c:pt idx="0">
                  <c:v>3</c:v>
                </c:pt>
                <c:pt idx="1">
                  <c:v>4</c:v>
                </c:pt>
                <c:pt idx="2">
                  <c:v>5</c:v>
                </c:pt>
                <c:pt idx="3">
                  <c:v>6</c:v>
                </c:pt>
                <c:pt idx="4">
                  <c:v>7</c:v>
                </c:pt>
                <c:pt idx="5">
                  <c:v>8</c:v>
                </c:pt>
                <c:pt idx="6">
                  <c:v>9</c:v>
                </c:pt>
                <c:pt idx="7">
                  <c:v>10</c:v>
                </c:pt>
                <c:pt idx="8">
                  <c:v>11</c:v>
                </c:pt>
                <c:pt idx="9">
                  <c:v>12</c:v>
                </c:pt>
                <c:pt idx="10">
                  <c:v>13</c:v>
                </c:pt>
              </c:numCache>
            </c:numRef>
          </c:cat>
          <c:val>
            <c:numRef>
              <c:f>'Oil Spilled by Port DATA'!$B$2:$B$12</c:f>
              <c:numCache>
                <c:formatCode>#,##0.0</c:formatCode>
                <c:ptCount val="11"/>
                <c:pt idx="0">
                  <c:v>7670.3200000000024</c:v>
                </c:pt>
                <c:pt idx="1">
                  <c:v>3643.4</c:v>
                </c:pt>
                <c:pt idx="2">
                  <c:v>2574.19</c:v>
                </c:pt>
                <c:pt idx="3">
                  <c:v>1475.34</c:v>
                </c:pt>
                <c:pt idx="4">
                  <c:v>2646.99</c:v>
                </c:pt>
                <c:pt idx="5">
                  <c:v>986.57</c:v>
                </c:pt>
                <c:pt idx="6">
                  <c:v>1231.78</c:v>
                </c:pt>
                <c:pt idx="7">
                  <c:v>1791.24</c:v>
                </c:pt>
                <c:pt idx="8">
                  <c:v>1133.56</c:v>
                </c:pt>
                <c:pt idx="9">
                  <c:v>3668</c:v>
                </c:pt>
                <c:pt idx="10">
                  <c:v>2322.3000000000002</c:v>
                </c:pt>
              </c:numCache>
            </c:numRef>
          </c:val>
        </c:ser>
        <c:ser>
          <c:idx val="1"/>
          <c:order val="1"/>
          <c:tx>
            <c:strRef>
              <c:f>'Oil Spilled by Port DATA'!$C$1</c:f>
              <c:strCache>
                <c:ptCount val="1"/>
                <c:pt idx="0">
                  <c:v>SFO</c:v>
                </c:pt>
              </c:strCache>
            </c:strRef>
          </c:tx>
          <c:invertIfNegative val="0"/>
          <c:cat>
            <c:numRef>
              <c:f>'Oil Spilled by Port DATA'!$A$2:$A$12</c:f>
              <c:numCache>
                <c:formatCode>00</c:formatCode>
                <c:ptCount val="11"/>
                <c:pt idx="0">
                  <c:v>3</c:v>
                </c:pt>
                <c:pt idx="1">
                  <c:v>4</c:v>
                </c:pt>
                <c:pt idx="2">
                  <c:v>5</c:v>
                </c:pt>
                <c:pt idx="3">
                  <c:v>6</c:v>
                </c:pt>
                <c:pt idx="4">
                  <c:v>7</c:v>
                </c:pt>
                <c:pt idx="5">
                  <c:v>8</c:v>
                </c:pt>
                <c:pt idx="6">
                  <c:v>9</c:v>
                </c:pt>
                <c:pt idx="7">
                  <c:v>10</c:v>
                </c:pt>
                <c:pt idx="8">
                  <c:v>11</c:v>
                </c:pt>
                <c:pt idx="9">
                  <c:v>12</c:v>
                </c:pt>
                <c:pt idx="10">
                  <c:v>13</c:v>
                </c:pt>
              </c:numCache>
            </c:numRef>
          </c:cat>
          <c:val>
            <c:numRef>
              <c:f>'Oil Spilled by Port DATA'!$C$2:$C$12</c:f>
              <c:numCache>
                <c:formatCode>#,##0.0</c:formatCode>
                <c:ptCount val="11"/>
                <c:pt idx="0">
                  <c:v>916.29000000000053</c:v>
                </c:pt>
                <c:pt idx="1">
                  <c:v>6015.91</c:v>
                </c:pt>
                <c:pt idx="2">
                  <c:v>2275.3500000000022</c:v>
                </c:pt>
                <c:pt idx="3">
                  <c:v>9820.65</c:v>
                </c:pt>
                <c:pt idx="4">
                  <c:v>55109.02</c:v>
                </c:pt>
                <c:pt idx="5">
                  <c:v>758.98</c:v>
                </c:pt>
                <c:pt idx="6">
                  <c:v>2354</c:v>
                </c:pt>
                <c:pt idx="7">
                  <c:v>1022.3</c:v>
                </c:pt>
                <c:pt idx="8">
                  <c:v>626.99</c:v>
                </c:pt>
                <c:pt idx="9">
                  <c:v>2223.0700000000002</c:v>
                </c:pt>
                <c:pt idx="10">
                  <c:v>757.16</c:v>
                </c:pt>
              </c:numCache>
            </c:numRef>
          </c:val>
        </c:ser>
        <c:ser>
          <c:idx val="2"/>
          <c:order val="2"/>
          <c:tx>
            <c:strRef>
              <c:f>'Oil Spilled by Port DATA'!$D$1</c:f>
              <c:strCache>
                <c:ptCount val="1"/>
                <c:pt idx="0">
                  <c:v>LA</c:v>
                </c:pt>
              </c:strCache>
            </c:strRef>
          </c:tx>
          <c:invertIfNegative val="0"/>
          <c:cat>
            <c:numRef>
              <c:f>'Oil Spilled by Port DATA'!$A$2:$A$12</c:f>
              <c:numCache>
                <c:formatCode>00</c:formatCode>
                <c:ptCount val="11"/>
                <c:pt idx="0">
                  <c:v>3</c:v>
                </c:pt>
                <c:pt idx="1">
                  <c:v>4</c:v>
                </c:pt>
                <c:pt idx="2">
                  <c:v>5</c:v>
                </c:pt>
                <c:pt idx="3">
                  <c:v>6</c:v>
                </c:pt>
                <c:pt idx="4">
                  <c:v>7</c:v>
                </c:pt>
                <c:pt idx="5">
                  <c:v>8</c:v>
                </c:pt>
                <c:pt idx="6">
                  <c:v>9</c:v>
                </c:pt>
                <c:pt idx="7">
                  <c:v>10</c:v>
                </c:pt>
                <c:pt idx="8">
                  <c:v>11</c:v>
                </c:pt>
                <c:pt idx="9">
                  <c:v>12</c:v>
                </c:pt>
                <c:pt idx="10">
                  <c:v>13</c:v>
                </c:pt>
              </c:numCache>
            </c:numRef>
          </c:cat>
          <c:val>
            <c:numRef>
              <c:f>'Oil Spilled by Port DATA'!$D$2:$D$12</c:f>
              <c:numCache>
                <c:formatCode>#,##0.0</c:formatCode>
                <c:ptCount val="11"/>
                <c:pt idx="0">
                  <c:v>1032.99</c:v>
                </c:pt>
                <c:pt idx="1">
                  <c:v>5385.72</c:v>
                </c:pt>
                <c:pt idx="2">
                  <c:v>3955.19</c:v>
                </c:pt>
                <c:pt idx="3">
                  <c:v>1661.09</c:v>
                </c:pt>
                <c:pt idx="4">
                  <c:v>1681.89</c:v>
                </c:pt>
                <c:pt idx="5">
                  <c:v>5753.3</c:v>
                </c:pt>
                <c:pt idx="6">
                  <c:v>921.97</c:v>
                </c:pt>
                <c:pt idx="7">
                  <c:v>3183.18</c:v>
                </c:pt>
                <c:pt idx="8">
                  <c:v>865.65</c:v>
                </c:pt>
                <c:pt idx="9">
                  <c:v>1818.22</c:v>
                </c:pt>
                <c:pt idx="10">
                  <c:v>566.54</c:v>
                </c:pt>
              </c:numCache>
            </c:numRef>
          </c:val>
        </c:ser>
        <c:ser>
          <c:idx val="5"/>
          <c:order val="3"/>
          <c:tx>
            <c:strRef>
              <c:f>'Oil Spilled by Port DATA'!$G$1</c:f>
              <c:strCache>
                <c:ptCount val="1"/>
                <c:pt idx="0">
                  <c:v>NY</c:v>
                </c:pt>
              </c:strCache>
            </c:strRef>
          </c:tx>
          <c:invertIfNegative val="0"/>
          <c:cat>
            <c:numRef>
              <c:f>'Oil Spilled by Port DATA'!$A$2:$A$12</c:f>
              <c:numCache>
                <c:formatCode>00</c:formatCode>
                <c:ptCount val="11"/>
                <c:pt idx="0">
                  <c:v>3</c:v>
                </c:pt>
                <c:pt idx="1">
                  <c:v>4</c:v>
                </c:pt>
                <c:pt idx="2">
                  <c:v>5</c:v>
                </c:pt>
                <c:pt idx="3">
                  <c:v>6</c:v>
                </c:pt>
                <c:pt idx="4">
                  <c:v>7</c:v>
                </c:pt>
                <c:pt idx="5">
                  <c:v>8</c:v>
                </c:pt>
                <c:pt idx="6">
                  <c:v>9</c:v>
                </c:pt>
                <c:pt idx="7">
                  <c:v>10</c:v>
                </c:pt>
                <c:pt idx="8">
                  <c:v>11</c:v>
                </c:pt>
                <c:pt idx="9">
                  <c:v>12</c:v>
                </c:pt>
                <c:pt idx="10">
                  <c:v>13</c:v>
                </c:pt>
              </c:numCache>
            </c:numRef>
          </c:cat>
          <c:val>
            <c:numRef>
              <c:f>'Oil Spilled by Port DATA'!$G$2:$G$12</c:f>
              <c:numCache>
                <c:formatCode>#,##0.0</c:formatCode>
                <c:ptCount val="11"/>
                <c:pt idx="0">
                  <c:v>14474.22000000001</c:v>
                </c:pt>
                <c:pt idx="1">
                  <c:v>3823.8</c:v>
                </c:pt>
                <c:pt idx="2">
                  <c:v>33575.93</c:v>
                </c:pt>
                <c:pt idx="3">
                  <c:v>18843.990000000009</c:v>
                </c:pt>
                <c:pt idx="4">
                  <c:v>1185.72</c:v>
                </c:pt>
                <c:pt idx="5">
                  <c:v>5087.8</c:v>
                </c:pt>
                <c:pt idx="6">
                  <c:v>5183.6200000000044</c:v>
                </c:pt>
                <c:pt idx="7">
                  <c:v>2337.6</c:v>
                </c:pt>
                <c:pt idx="8">
                  <c:v>1658.26</c:v>
                </c:pt>
                <c:pt idx="9">
                  <c:v>2548.36</c:v>
                </c:pt>
                <c:pt idx="10">
                  <c:v>6430.3</c:v>
                </c:pt>
              </c:numCache>
            </c:numRef>
          </c:val>
        </c:ser>
        <c:ser>
          <c:idx val="3"/>
          <c:order val="4"/>
          <c:tx>
            <c:strRef>
              <c:f>'Oil Spilled by Port DATA'!$E$1</c:f>
              <c:strCache>
                <c:ptCount val="1"/>
                <c:pt idx="0">
                  <c:v>HOU</c:v>
                </c:pt>
              </c:strCache>
            </c:strRef>
          </c:tx>
          <c:invertIfNegative val="0"/>
          <c:cat>
            <c:numRef>
              <c:f>'Oil Spilled by Port DATA'!$A$2:$A$12</c:f>
              <c:numCache>
                <c:formatCode>00</c:formatCode>
                <c:ptCount val="11"/>
                <c:pt idx="0">
                  <c:v>3</c:v>
                </c:pt>
                <c:pt idx="1">
                  <c:v>4</c:v>
                </c:pt>
                <c:pt idx="2">
                  <c:v>5</c:v>
                </c:pt>
                <c:pt idx="3">
                  <c:v>6</c:v>
                </c:pt>
                <c:pt idx="4">
                  <c:v>7</c:v>
                </c:pt>
                <c:pt idx="5">
                  <c:v>8</c:v>
                </c:pt>
                <c:pt idx="6">
                  <c:v>9</c:v>
                </c:pt>
                <c:pt idx="7">
                  <c:v>10</c:v>
                </c:pt>
                <c:pt idx="8">
                  <c:v>11</c:v>
                </c:pt>
                <c:pt idx="9">
                  <c:v>12</c:v>
                </c:pt>
                <c:pt idx="10">
                  <c:v>13</c:v>
                </c:pt>
              </c:numCache>
            </c:numRef>
          </c:cat>
          <c:val>
            <c:numRef>
              <c:f>'Oil Spilled by Port DATA'!$E$2:$E$12</c:f>
              <c:numCache>
                <c:formatCode>#,##0.0</c:formatCode>
                <c:ptCount val="11"/>
                <c:pt idx="0">
                  <c:v>19797.43</c:v>
                </c:pt>
                <c:pt idx="1">
                  <c:v>4519.6000000000004</c:v>
                </c:pt>
                <c:pt idx="2">
                  <c:v>20793.580000000009</c:v>
                </c:pt>
                <c:pt idx="3">
                  <c:v>68054.98</c:v>
                </c:pt>
                <c:pt idx="4">
                  <c:v>21219.21</c:v>
                </c:pt>
                <c:pt idx="5">
                  <c:v>144883.75</c:v>
                </c:pt>
                <c:pt idx="6">
                  <c:v>14321.22000000001</c:v>
                </c:pt>
                <c:pt idx="7">
                  <c:v>9309.7999999999811</c:v>
                </c:pt>
                <c:pt idx="8">
                  <c:v>8367.7400000000089</c:v>
                </c:pt>
                <c:pt idx="9">
                  <c:v>12828.79</c:v>
                </c:pt>
                <c:pt idx="10">
                  <c:v>15582.449999999981</c:v>
                </c:pt>
              </c:numCache>
            </c:numRef>
          </c:val>
        </c:ser>
        <c:ser>
          <c:idx val="4"/>
          <c:order val="5"/>
          <c:tx>
            <c:strRef>
              <c:f>'Oil Spilled by Port DATA'!$F$1</c:f>
              <c:strCache>
                <c:ptCount val="1"/>
                <c:pt idx="0">
                  <c:v>NO</c:v>
                </c:pt>
              </c:strCache>
            </c:strRef>
          </c:tx>
          <c:invertIfNegative val="0"/>
          <c:cat>
            <c:numRef>
              <c:f>'Oil Spilled by Port DATA'!$A$2:$A$12</c:f>
              <c:numCache>
                <c:formatCode>00</c:formatCode>
                <c:ptCount val="11"/>
                <c:pt idx="0">
                  <c:v>3</c:v>
                </c:pt>
                <c:pt idx="1">
                  <c:v>4</c:v>
                </c:pt>
                <c:pt idx="2">
                  <c:v>5</c:v>
                </c:pt>
                <c:pt idx="3">
                  <c:v>6</c:v>
                </c:pt>
                <c:pt idx="4">
                  <c:v>7</c:v>
                </c:pt>
                <c:pt idx="5">
                  <c:v>8</c:v>
                </c:pt>
                <c:pt idx="6">
                  <c:v>9</c:v>
                </c:pt>
                <c:pt idx="7">
                  <c:v>10</c:v>
                </c:pt>
                <c:pt idx="8">
                  <c:v>11</c:v>
                </c:pt>
                <c:pt idx="9">
                  <c:v>12</c:v>
                </c:pt>
                <c:pt idx="10">
                  <c:v>13</c:v>
                </c:pt>
              </c:numCache>
            </c:numRef>
          </c:cat>
          <c:val>
            <c:numRef>
              <c:f>'Oil Spilled by Port DATA'!$F$2:$F$12</c:f>
              <c:numCache>
                <c:formatCode>#,##0.0</c:formatCode>
                <c:ptCount val="11"/>
                <c:pt idx="0">
                  <c:v>115620.66</c:v>
                </c:pt>
                <c:pt idx="1">
                  <c:v>3212.08</c:v>
                </c:pt>
                <c:pt idx="2">
                  <c:v>7628954.1699999999</c:v>
                </c:pt>
                <c:pt idx="3">
                  <c:v>174709.94</c:v>
                </c:pt>
                <c:pt idx="4">
                  <c:v>134811.12</c:v>
                </c:pt>
                <c:pt idx="5">
                  <c:v>43370.89</c:v>
                </c:pt>
                <c:pt idx="6">
                  <c:v>30560.51</c:v>
                </c:pt>
                <c:pt idx="7">
                  <c:v>57432.98</c:v>
                </c:pt>
                <c:pt idx="8">
                  <c:v>38988.080000000002</c:v>
                </c:pt>
                <c:pt idx="9">
                  <c:v>52300.77</c:v>
                </c:pt>
                <c:pt idx="10">
                  <c:v>48748.3</c:v>
                </c:pt>
              </c:numCache>
            </c:numRef>
          </c:val>
        </c:ser>
        <c:dLbls>
          <c:showLegendKey val="0"/>
          <c:showVal val="0"/>
          <c:showCatName val="0"/>
          <c:showSerName val="0"/>
          <c:showPercent val="0"/>
          <c:showBubbleSize val="0"/>
        </c:dLbls>
        <c:gapWidth val="150"/>
        <c:shape val="box"/>
        <c:axId val="68268416"/>
        <c:axId val="68269952"/>
        <c:axId val="68606144"/>
      </c:bar3DChart>
      <c:catAx>
        <c:axId val="68268416"/>
        <c:scaling>
          <c:orientation val="minMax"/>
        </c:scaling>
        <c:delete val="0"/>
        <c:axPos val="b"/>
        <c:numFmt formatCode="00" sourceLinked="1"/>
        <c:majorTickMark val="out"/>
        <c:minorTickMark val="none"/>
        <c:tickLblPos val="nextTo"/>
        <c:spPr>
          <a:ln w="6350">
            <a:solidFill>
              <a:schemeClr val="bg1">
                <a:lumMod val="85000"/>
              </a:schemeClr>
            </a:solidFill>
          </a:ln>
        </c:spPr>
        <c:crossAx val="68269952"/>
        <c:crosses val="autoZero"/>
        <c:auto val="1"/>
        <c:lblAlgn val="ctr"/>
        <c:lblOffset val="100"/>
        <c:noMultiLvlLbl val="0"/>
      </c:catAx>
      <c:valAx>
        <c:axId val="68269952"/>
        <c:scaling>
          <c:orientation val="minMax"/>
          <c:max val="200000"/>
        </c:scaling>
        <c:delete val="0"/>
        <c:axPos val="l"/>
        <c:majorGridlines>
          <c:spPr>
            <a:ln w="6350">
              <a:solidFill>
                <a:schemeClr val="bg1">
                  <a:lumMod val="85000"/>
                </a:schemeClr>
              </a:solidFill>
            </a:ln>
          </c:spPr>
        </c:majorGridlines>
        <c:numFmt formatCode="#,##0" sourceLinked="0"/>
        <c:majorTickMark val="out"/>
        <c:minorTickMark val="none"/>
        <c:tickLblPos val="nextTo"/>
        <c:spPr>
          <a:noFill/>
          <a:ln>
            <a:noFill/>
          </a:ln>
        </c:spPr>
        <c:crossAx val="68268416"/>
        <c:crosses val="autoZero"/>
        <c:crossBetween val="between"/>
      </c:valAx>
      <c:serAx>
        <c:axId val="68606144"/>
        <c:scaling>
          <c:orientation val="minMax"/>
        </c:scaling>
        <c:delete val="0"/>
        <c:axPos val="b"/>
        <c:majorTickMark val="out"/>
        <c:minorTickMark val="none"/>
        <c:tickLblPos val="nextTo"/>
        <c:spPr>
          <a:ln w="6350">
            <a:solidFill>
              <a:sysClr val="window" lastClr="FFFFFF">
                <a:lumMod val="85000"/>
              </a:sysClr>
            </a:solidFill>
          </a:ln>
        </c:spPr>
        <c:crossAx val="68269952"/>
        <c:crosses val="autoZero"/>
      </c:serAx>
    </c:plotArea>
    <c:plotVisOnly val="1"/>
    <c:dispBlanksAs val="gap"/>
    <c:showDLblsOverMax val="0"/>
  </c:chart>
  <c:spPr>
    <a:ln>
      <a:noFill/>
    </a:ln>
  </c:sp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rgbClr val="000000"/>
                </a:solidFill>
                <a:latin typeface="+mn-lt"/>
                <a:ea typeface="+mn-ea"/>
                <a:cs typeface="+mn-cs"/>
              </a:defRPr>
            </a:pPr>
            <a:r>
              <a:rPr lang="en-US" sz="1800" b="1" i="0" spc="0" baseline="0" dirty="0" smtClean="0">
                <a:solidFill>
                  <a:srgbClr val="333399"/>
                </a:solidFill>
                <a:latin typeface="Times New Roman"/>
                <a:ea typeface="+mn-ea"/>
                <a:cs typeface="Arial"/>
              </a:rPr>
              <a:t>Quantity and Instances of Oil Spilled 2005 – 2013</a:t>
            </a:r>
            <a:endParaRPr lang="en-US" dirty="0"/>
          </a:p>
        </c:rich>
      </c:tx>
      <c:layout>
        <c:manualLayout>
          <c:xMode val="edge"/>
          <c:yMode val="edge"/>
          <c:x val="0.230249373455858"/>
          <c:y val="4.6589018302828598E-2"/>
        </c:manualLayout>
      </c:layout>
      <c:overlay val="0"/>
    </c:title>
    <c:autoTitleDeleted val="0"/>
    <c:plotArea>
      <c:layout>
        <c:manualLayout>
          <c:layoutTarget val="inner"/>
          <c:xMode val="edge"/>
          <c:yMode val="edge"/>
          <c:x val="9.5456058963284504E-2"/>
          <c:y val="3.6833099689493998E-2"/>
          <c:w val="0.83534025232069897"/>
          <c:h val="0.67072467668746505"/>
        </c:manualLayout>
      </c:layout>
      <c:barChart>
        <c:barDir val="col"/>
        <c:grouping val="clustered"/>
        <c:varyColors val="0"/>
        <c:ser>
          <c:idx val="0"/>
          <c:order val="0"/>
          <c:tx>
            <c:v>Quantity of Oil Spilled</c:v>
          </c:tx>
          <c:invertIfNegative val="0"/>
          <c:cat>
            <c:strRef>
              <c:f>MISLE_Pollution_Substance_Ves_C!$A$2:$A$16</c:f>
              <c:strCache>
                <c:ptCount val="15"/>
                <c:pt idx="0">
                  <c:v>Barge</c:v>
                </c:pt>
                <c:pt idx="1">
                  <c:v>Bulk Carrier</c:v>
                </c:pt>
                <c:pt idx="2">
                  <c:v>Fishing Vessel</c:v>
                </c:pt>
                <c:pt idx="3">
                  <c:v>General Dry Cargo Ship</c:v>
                </c:pt>
                <c:pt idx="4">
                  <c:v>Miscellaneous Vessel</c:v>
                </c:pt>
                <c:pt idx="5">
                  <c:v>Offshore</c:v>
                </c:pt>
                <c:pt idx="6">
                  <c:v>Passenger Ship</c:v>
                </c:pt>
                <c:pt idx="7">
                  <c:v>Recreational</c:v>
                </c:pt>
                <c:pt idx="8">
                  <c:v>Research Ship</c:v>
                </c:pt>
                <c:pt idx="9">
                  <c:v>Ro-Ro Cargo Ship</c:v>
                </c:pt>
                <c:pt idx="10">
                  <c:v>School Ship</c:v>
                </c:pt>
                <c:pt idx="11">
                  <c:v>Tank Ship</c:v>
                </c:pt>
                <c:pt idx="12">
                  <c:v>Towing Vessel</c:v>
                </c:pt>
                <c:pt idx="13">
                  <c:v>UNSPECIFIED</c:v>
                </c:pt>
                <c:pt idx="14">
                  <c:v>Warship</c:v>
                </c:pt>
              </c:strCache>
            </c:strRef>
          </c:cat>
          <c:val>
            <c:numRef>
              <c:f>Sheet1!$B$2:$B$16</c:f>
              <c:numCache>
                <c:formatCode>#,##0;\-#,##0;"0.0"</c:formatCode>
                <c:ptCount val="15"/>
                <c:pt idx="0">
                  <c:v>269.87925000000001</c:v>
                </c:pt>
                <c:pt idx="1">
                  <c:v>49.3</c:v>
                </c:pt>
                <c:pt idx="2">
                  <c:v>9697.171870000011</c:v>
                </c:pt>
                <c:pt idx="3">
                  <c:v>250.66629</c:v>
                </c:pt>
                <c:pt idx="4">
                  <c:v>441.27744999999999</c:v>
                </c:pt>
                <c:pt idx="5">
                  <c:v>357.60000000000008</c:v>
                </c:pt>
                <c:pt idx="6">
                  <c:v>247.09626</c:v>
                </c:pt>
                <c:pt idx="7">
                  <c:v>5898.1005600000153</c:v>
                </c:pt>
                <c:pt idx="8">
                  <c:v>17.29999999999999</c:v>
                </c:pt>
                <c:pt idx="9">
                  <c:v>113.96417</c:v>
                </c:pt>
                <c:pt idx="10">
                  <c:v>0.15282999999999999</c:v>
                </c:pt>
                <c:pt idx="11">
                  <c:v>46.417000000000002</c:v>
                </c:pt>
                <c:pt idx="12">
                  <c:v>1270.8925099999999</c:v>
                </c:pt>
                <c:pt idx="13">
                  <c:v>60.8</c:v>
                </c:pt>
                <c:pt idx="14">
                  <c:v>319.06416999999999</c:v>
                </c:pt>
              </c:numCache>
            </c:numRef>
          </c:val>
        </c:ser>
        <c:dLbls>
          <c:showLegendKey val="0"/>
          <c:showVal val="0"/>
          <c:showCatName val="0"/>
          <c:showSerName val="0"/>
          <c:showPercent val="0"/>
          <c:showBubbleSize val="0"/>
        </c:dLbls>
        <c:gapWidth val="150"/>
        <c:axId val="83856000"/>
        <c:axId val="83857792"/>
      </c:barChart>
      <c:lineChart>
        <c:grouping val="standard"/>
        <c:varyColors val="0"/>
        <c:ser>
          <c:idx val="1"/>
          <c:order val="1"/>
          <c:tx>
            <c:v>Instances of oil spilled</c:v>
          </c:tx>
          <c:cat>
            <c:strRef>
              <c:f>MISLE_Pollution_Substance_Ves_C!$A$2:$A$16</c:f>
              <c:strCache>
                <c:ptCount val="15"/>
                <c:pt idx="0">
                  <c:v>Barge</c:v>
                </c:pt>
                <c:pt idx="1">
                  <c:v>Bulk Carrier</c:v>
                </c:pt>
                <c:pt idx="2">
                  <c:v>Fishing Vessel</c:v>
                </c:pt>
                <c:pt idx="3">
                  <c:v>General Dry Cargo Ship</c:v>
                </c:pt>
                <c:pt idx="4">
                  <c:v>Miscellaneous Vessel</c:v>
                </c:pt>
                <c:pt idx="5">
                  <c:v>Offshore</c:v>
                </c:pt>
                <c:pt idx="6">
                  <c:v>Passenger Ship</c:v>
                </c:pt>
                <c:pt idx="7">
                  <c:v>Recreational</c:v>
                </c:pt>
                <c:pt idx="8">
                  <c:v>Research Ship</c:v>
                </c:pt>
                <c:pt idx="9">
                  <c:v>Ro-Ro Cargo Ship</c:v>
                </c:pt>
                <c:pt idx="10">
                  <c:v>School Ship</c:v>
                </c:pt>
                <c:pt idx="11">
                  <c:v>Tank Ship</c:v>
                </c:pt>
                <c:pt idx="12">
                  <c:v>Towing Vessel</c:v>
                </c:pt>
                <c:pt idx="13">
                  <c:v>UNSPECIFIED</c:v>
                </c:pt>
                <c:pt idx="14">
                  <c:v>Warship</c:v>
                </c:pt>
              </c:strCache>
            </c:strRef>
          </c:cat>
          <c:val>
            <c:numRef>
              <c:f>MISLE_Pollution_Substance_Ves_C!$B$2:$B$16</c:f>
              <c:numCache>
                <c:formatCode>General</c:formatCode>
                <c:ptCount val="15"/>
                <c:pt idx="0">
                  <c:v>59</c:v>
                </c:pt>
                <c:pt idx="1">
                  <c:v>11</c:v>
                </c:pt>
                <c:pt idx="2">
                  <c:v>476</c:v>
                </c:pt>
                <c:pt idx="3">
                  <c:v>23</c:v>
                </c:pt>
                <c:pt idx="4">
                  <c:v>52</c:v>
                </c:pt>
                <c:pt idx="5">
                  <c:v>11</c:v>
                </c:pt>
                <c:pt idx="6">
                  <c:v>61</c:v>
                </c:pt>
                <c:pt idx="7">
                  <c:v>812</c:v>
                </c:pt>
                <c:pt idx="8">
                  <c:v>9</c:v>
                </c:pt>
                <c:pt idx="9">
                  <c:v>11</c:v>
                </c:pt>
                <c:pt idx="10">
                  <c:v>2</c:v>
                </c:pt>
                <c:pt idx="11">
                  <c:v>13</c:v>
                </c:pt>
                <c:pt idx="12">
                  <c:v>100</c:v>
                </c:pt>
                <c:pt idx="13">
                  <c:v>41</c:v>
                </c:pt>
                <c:pt idx="14">
                  <c:v>27</c:v>
                </c:pt>
              </c:numCache>
            </c:numRef>
          </c:val>
          <c:smooth val="0"/>
        </c:ser>
        <c:dLbls>
          <c:showLegendKey val="0"/>
          <c:showVal val="0"/>
          <c:showCatName val="0"/>
          <c:showSerName val="0"/>
          <c:showPercent val="0"/>
          <c:showBubbleSize val="0"/>
        </c:dLbls>
        <c:marker val="1"/>
        <c:smooth val="0"/>
        <c:axId val="83861888"/>
        <c:axId val="83859712"/>
      </c:lineChart>
      <c:catAx>
        <c:axId val="83856000"/>
        <c:scaling>
          <c:orientation val="minMax"/>
        </c:scaling>
        <c:delete val="0"/>
        <c:axPos val="b"/>
        <c:majorTickMark val="out"/>
        <c:minorTickMark val="none"/>
        <c:tickLblPos val="nextTo"/>
        <c:crossAx val="83857792"/>
        <c:crosses val="autoZero"/>
        <c:auto val="1"/>
        <c:lblAlgn val="ctr"/>
        <c:lblOffset val="100"/>
        <c:noMultiLvlLbl val="0"/>
      </c:catAx>
      <c:valAx>
        <c:axId val="83857792"/>
        <c:scaling>
          <c:orientation val="minMax"/>
        </c:scaling>
        <c:delete val="0"/>
        <c:axPos val="l"/>
        <c:majorGridlines/>
        <c:title>
          <c:tx>
            <c:rich>
              <a:bodyPr rot="-5400000" vert="horz"/>
              <a:lstStyle/>
              <a:p>
                <a:pPr>
                  <a:defRPr sz="1200">
                    <a:solidFill>
                      <a:schemeClr val="accent2"/>
                    </a:solidFill>
                  </a:defRPr>
                </a:pPr>
                <a:r>
                  <a:rPr lang="en-US" sz="1200">
                    <a:solidFill>
                      <a:schemeClr val="accent2"/>
                    </a:solidFill>
                  </a:rPr>
                  <a:t>Gallons of Oil Spilled</a:t>
                </a:r>
              </a:p>
            </c:rich>
          </c:tx>
          <c:overlay val="0"/>
        </c:title>
        <c:numFmt formatCode="#,##0;\-#,##0;&quot;0.0&quot;" sourceLinked="1"/>
        <c:majorTickMark val="out"/>
        <c:minorTickMark val="none"/>
        <c:tickLblPos val="nextTo"/>
        <c:crossAx val="83856000"/>
        <c:crosses val="autoZero"/>
        <c:crossBetween val="between"/>
      </c:valAx>
      <c:valAx>
        <c:axId val="83859712"/>
        <c:scaling>
          <c:orientation val="minMax"/>
        </c:scaling>
        <c:delete val="0"/>
        <c:axPos val="r"/>
        <c:title>
          <c:tx>
            <c:rich>
              <a:bodyPr rot="-5400000" vert="horz"/>
              <a:lstStyle/>
              <a:p>
                <a:pPr>
                  <a:defRPr sz="1200"/>
                </a:pPr>
                <a:r>
                  <a:rPr lang="en-US" sz="1200" dirty="0">
                    <a:solidFill>
                      <a:schemeClr val="accent2"/>
                    </a:solidFill>
                  </a:rPr>
                  <a:t>Instances of Oil Spilled</a:t>
                </a:r>
              </a:p>
            </c:rich>
          </c:tx>
          <c:overlay val="0"/>
        </c:title>
        <c:numFmt formatCode="General" sourceLinked="1"/>
        <c:majorTickMark val="out"/>
        <c:minorTickMark val="none"/>
        <c:tickLblPos val="nextTo"/>
        <c:crossAx val="83861888"/>
        <c:crosses val="max"/>
        <c:crossBetween val="between"/>
      </c:valAx>
      <c:catAx>
        <c:axId val="83861888"/>
        <c:scaling>
          <c:orientation val="minMax"/>
        </c:scaling>
        <c:delete val="1"/>
        <c:axPos val="b"/>
        <c:majorTickMark val="out"/>
        <c:minorTickMark val="none"/>
        <c:tickLblPos val="none"/>
        <c:crossAx val="83859712"/>
        <c:crosses val="autoZero"/>
        <c:auto val="1"/>
        <c:lblAlgn val="ctr"/>
        <c:lblOffset val="100"/>
        <c:noMultiLvlLbl val="0"/>
      </c:catAx>
    </c:plotArea>
    <c:legend>
      <c:legendPos val="r"/>
      <c:layout>
        <c:manualLayout>
          <c:xMode val="edge"/>
          <c:yMode val="edge"/>
          <c:x val="0.73339352896915"/>
          <c:y val="0.161463352854604"/>
          <c:w val="0.17975175224993001"/>
          <c:h val="8.0234779304833206E-2"/>
        </c:manualLayout>
      </c:layout>
      <c:overlay val="0"/>
    </c:legend>
    <c:plotVisOnly val="1"/>
    <c:dispBlanksAs val="zero"/>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0"/>
    <c:view3D>
      <c:rotX val="20"/>
      <c:rotY val="190"/>
      <c:rAngAx val="0"/>
      <c:perspective val="0"/>
    </c:view3D>
    <c:floor>
      <c:thickness val="0"/>
    </c:floor>
    <c:sideWall>
      <c:thickness val="0"/>
    </c:sideWall>
    <c:backWall>
      <c:thickness val="0"/>
    </c:backWall>
    <c:plotArea>
      <c:layout/>
      <c:pie3DChart>
        <c:varyColors val="1"/>
        <c:ser>
          <c:idx val="0"/>
          <c:order val="0"/>
          <c:explosion val="25"/>
          <c:val>
            <c:numRef>
              <c:f>'Spills Program Summary - Follow'!$C$31:$C$34</c:f>
              <c:numCache>
                <c:formatCode>General</c:formatCode>
                <c:ptCount val="4"/>
                <c:pt idx="0">
                  <c:v>168</c:v>
                </c:pt>
                <c:pt idx="1">
                  <c:v>38</c:v>
                </c:pt>
                <c:pt idx="2">
                  <c:v>864</c:v>
                </c:pt>
                <c:pt idx="3">
                  <c:v>2811</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8E57A2-D604-470E-80C7-56AC2530F7F5}"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en-US"/>
        </a:p>
      </dgm:t>
    </dgm:pt>
    <dgm:pt modelId="{4B39164F-36C8-444E-B1A7-DB3F76A5529E}">
      <dgm:prSet phldrT="[Text]" custT="1"/>
      <dgm:spPr/>
      <dgm:t>
        <a:bodyPr/>
        <a:lstStyle/>
        <a:p>
          <a:r>
            <a:rPr lang="en-US" sz="1400" dirty="0" smtClean="0"/>
            <a:t>Unified Command RPIC  FOSC</a:t>
          </a:r>
        </a:p>
        <a:p>
          <a:r>
            <a:rPr lang="en-US" sz="1400" dirty="0" smtClean="0"/>
            <a:t> SOSC  TOSC LOSC</a:t>
          </a:r>
          <a:endParaRPr lang="en-US" sz="1400" dirty="0"/>
        </a:p>
      </dgm:t>
    </dgm:pt>
    <dgm:pt modelId="{747FF111-F914-4BB1-95F7-5A450A9FB503}" type="parTrans" cxnId="{660E42F0-B363-404D-8D0C-4911852DD924}">
      <dgm:prSet/>
      <dgm:spPr/>
      <dgm:t>
        <a:bodyPr/>
        <a:lstStyle/>
        <a:p>
          <a:endParaRPr lang="en-US"/>
        </a:p>
      </dgm:t>
    </dgm:pt>
    <dgm:pt modelId="{C653B130-F68C-4097-BFAA-7A69E788DC39}" type="sibTrans" cxnId="{660E42F0-B363-404D-8D0C-4911852DD924}">
      <dgm:prSet/>
      <dgm:spPr/>
      <dgm:t>
        <a:bodyPr/>
        <a:lstStyle/>
        <a:p>
          <a:endParaRPr lang="en-US"/>
        </a:p>
      </dgm:t>
    </dgm:pt>
    <dgm:pt modelId="{422C064A-8EBE-4B83-B74D-78C949004257}" type="asst">
      <dgm:prSet phldrT="[Text]" custT="1"/>
      <dgm:spPr/>
      <dgm:t>
        <a:bodyPr/>
        <a:lstStyle/>
        <a:p>
          <a:r>
            <a:rPr lang="en-US" sz="1400" dirty="0" smtClean="0"/>
            <a:t>Safety Officer</a:t>
          </a:r>
        </a:p>
        <a:p>
          <a:r>
            <a:rPr lang="en-US" sz="1400" dirty="0" smtClean="0"/>
            <a:t> Information Officer </a:t>
          </a:r>
        </a:p>
        <a:p>
          <a:r>
            <a:rPr lang="en-US" sz="1400" dirty="0" smtClean="0"/>
            <a:t>Liaison Officer</a:t>
          </a:r>
          <a:endParaRPr lang="en-US" sz="1400" dirty="0"/>
        </a:p>
      </dgm:t>
    </dgm:pt>
    <dgm:pt modelId="{4CBD7718-952D-41AE-B2AA-0307E9EF549A}" type="parTrans" cxnId="{F907376E-663B-4665-87FF-1E1F9F638912}">
      <dgm:prSet/>
      <dgm:spPr/>
      <dgm:t>
        <a:bodyPr/>
        <a:lstStyle/>
        <a:p>
          <a:endParaRPr lang="en-US" dirty="0"/>
        </a:p>
      </dgm:t>
    </dgm:pt>
    <dgm:pt modelId="{6AC9CE91-7231-4D03-8436-39E11540D547}" type="sibTrans" cxnId="{F907376E-663B-4665-87FF-1E1F9F638912}">
      <dgm:prSet/>
      <dgm:spPr/>
      <dgm:t>
        <a:bodyPr/>
        <a:lstStyle/>
        <a:p>
          <a:endParaRPr lang="en-US"/>
        </a:p>
      </dgm:t>
    </dgm:pt>
    <dgm:pt modelId="{346E437A-B052-4B63-BE64-47EBEF70EB4E}">
      <dgm:prSet phldrT="[Text]" custT="1"/>
      <dgm:spPr/>
      <dgm:t>
        <a:bodyPr/>
        <a:lstStyle/>
        <a:p>
          <a:r>
            <a:rPr lang="en-US" sz="1400" dirty="0" smtClean="0"/>
            <a:t>Operations Section</a:t>
          </a:r>
          <a:endParaRPr lang="en-US" sz="1400" dirty="0"/>
        </a:p>
      </dgm:t>
    </dgm:pt>
    <dgm:pt modelId="{34BFBFCB-3B70-49A1-A8D8-9E99CC07F942}" type="parTrans" cxnId="{C7BC451F-5B51-4172-B3BB-E9F6767E95B4}">
      <dgm:prSet/>
      <dgm:spPr/>
      <dgm:t>
        <a:bodyPr/>
        <a:lstStyle/>
        <a:p>
          <a:endParaRPr lang="en-US" dirty="0"/>
        </a:p>
      </dgm:t>
    </dgm:pt>
    <dgm:pt modelId="{B76E29DD-F2FA-44FD-A925-034892050499}" type="sibTrans" cxnId="{C7BC451F-5B51-4172-B3BB-E9F6767E95B4}">
      <dgm:prSet/>
      <dgm:spPr/>
      <dgm:t>
        <a:bodyPr/>
        <a:lstStyle/>
        <a:p>
          <a:endParaRPr lang="en-US"/>
        </a:p>
      </dgm:t>
    </dgm:pt>
    <dgm:pt modelId="{0919BA50-E269-4E02-89C6-910B0CD49105}">
      <dgm:prSet phldrT="[Text]" custT="1"/>
      <dgm:spPr/>
      <dgm:t>
        <a:bodyPr/>
        <a:lstStyle/>
        <a:p>
          <a:r>
            <a:rPr lang="en-US" sz="1400" dirty="0" smtClean="0"/>
            <a:t>Planning Section</a:t>
          </a:r>
          <a:endParaRPr lang="en-US" sz="1400" dirty="0"/>
        </a:p>
      </dgm:t>
    </dgm:pt>
    <dgm:pt modelId="{D995870D-C397-4663-AE30-D30B7E129A08}" type="parTrans" cxnId="{C2BA4EF6-BB07-4826-84CD-6B2690DE6DE1}">
      <dgm:prSet/>
      <dgm:spPr/>
      <dgm:t>
        <a:bodyPr/>
        <a:lstStyle/>
        <a:p>
          <a:endParaRPr lang="en-US" dirty="0"/>
        </a:p>
      </dgm:t>
    </dgm:pt>
    <dgm:pt modelId="{74B582F3-065F-4BED-ABFD-5D0E1DFF0D5F}" type="sibTrans" cxnId="{C2BA4EF6-BB07-4826-84CD-6B2690DE6DE1}">
      <dgm:prSet/>
      <dgm:spPr/>
      <dgm:t>
        <a:bodyPr/>
        <a:lstStyle/>
        <a:p>
          <a:endParaRPr lang="en-US"/>
        </a:p>
      </dgm:t>
    </dgm:pt>
    <dgm:pt modelId="{0F076ADC-8405-461F-9EDC-200AB5AEAC11}">
      <dgm:prSet phldrT="[Text]" custT="1"/>
      <dgm:spPr/>
      <dgm:t>
        <a:bodyPr/>
        <a:lstStyle/>
        <a:p>
          <a:r>
            <a:rPr lang="en-US" sz="1400" dirty="0" smtClean="0"/>
            <a:t>Logistics Section</a:t>
          </a:r>
          <a:endParaRPr lang="en-US" sz="1400" dirty="0"/>
        </a:p>
      </dgm:t>
    </dgm:pt>
    <dgm:pt modelId="{64391647-721B-473D-923A-53BCF30D59D9}" type="parTrans" cxnId="{4FD6FC1E-7A91-4D4E-AD85-96403850D4D0}">
      <dgm:prSet/>
      <dgm:spPr/>
      <dgm:t>
        <a:bodyPr/>
        <a:lstStyle/>
        <a:p>
          <a:endParaRPr lang="en-US" dirty="0"/>
        </a:p>
      </dgm:t>
    </dgm:pt>
    <dgm:pt modelId="{AC9FE25C-213F-4B88-90CF-DBF12EF26AFB}" type="sibTrans" cxnId="{4FD6FC1E-7A91-4D4E-AD85-96403850D4D0}">
      <dgm:prSet/>
      <dgm:spPr/>
      <dgm:t>
        <a:bodyPr/>
        <a:lstStyle/>
        <a:p>
          <a:endParaRPr lang="en-US"/>
        </a:p>
      </dgm:t>
    </dgm:pt>
    <dgm:pt modelId="{F5A84AA0-D94B-45EF-8B30-10DB7559EA4E}">
      <dgm:prSet phldrT="[Text]" custT="1"/>
      <dgm:spPr/>
      <dgm:t>
        <a:bodyPr/>
        <a:lstStyle/>
        <a:p>
          <a:r>
            <a:rPr lang="en-US" sz="1400" dirty="0" smtClean="0"/>
            <a:t>Finance Section</a:t>
          </a:r>
          <a:endParaRPr lang="en-US" sz="1400" dirty="0"/>
        </a:p>
      </dgm:t>
    </dgm:pt>
    <dgm:pt modelId="{73DF59DB-C44B-4EE3-9166-C4497330D22F}" type="parTrans" cxnId="{7B7B0AEF-7421-481D-81B4-9E78EA32D60B}">
      <dgm:prSet/>
      <dgm:spPr/>
      <dgm:t>
        <a:bodyPr/>
        <a:lstStyle/>
        <a:p>
          <a:endParaRPr lang="en-US" dirty="0"/>
        </a:p>
      </dgm:t>
    </dgm:pt>
    <dgm:pt modelId="{F1612C33-ECCA-4B3C-B638-6DAE616F136A}" type="sibTrans" cxnId="{7B7B0AEF-7421-481D-81B4-9E78EA32D60B}">
      <dgm:prSet/>
      <dgm:spPr/>
      <dgm:t>
        <a:bodyPr/>
        <a:lstStyle/>
        <a:p>
          <a:endParaRPr lang="en-US"/>
        </a:p>
      </dgm:t>
    </dgm:pt>
    <dgm:pt modelId="{E0152EC2-5E43-46E7-9232-234073721A1C}">
      <dgm:prSet phldrT="[Text]" custT="1"/>
      <dgm:spPr/>
      <dgm:t>
        <a:bodyPr/>
        <a:lstStyle/>
        <a:p>
          <a:r>
            <a:rPr lang="en-US" sz="1400" dirty="0" smtClean="0"/>
            <a:t>Recovery &amp; Protection Branch</a:t>
          </a:r>
          <a:endParaRPr lang="en-US" sz="1400" dirty="0"/>
        </a:p>
      </dgm:t>
    </dgm:pt>
    <dgm:pt modelId="{C70D7E88-E490-46BA-AEF2-915CCA97F050}" type="parTrans" cxnId="{3AB6EADA-7040-4BEB-B645-270A55808060}">
      <dgm:prSet/>
      <dgm:spPr/>
      <dgm:t>
        <a:bodyPr/>
        <a:lstStyle/>
        <a:p>
          <a:endParaRPr lang="en-US" dirty="0"/>
        </a:p>
      </dgm:t>
    </dgm:pt>
    <dgm:pt modelId="{9321209C-2090-49AD-B88C-0D4B0AD29583}" type="sibTrans" cxnId="{3AB6EADA-7040-4BEB-B645-270A55808060}">
      <dgm:prSet/>
      <dgm:spPr/>
      <dgm:t>
        <a:bodyPr/>
        <a:lstStyle/>
        <a:p>
          <a:endParaRPr lang="en-US"/>
        </a:p>
      </dgm:t>
    </dgm:pt>
    <dgm:pt modelId="{8D63F9B1-6416-4C95-913B-46D36FFB076D}">
      <dgm:prSet phldrT="[Text]" custT="1"/>
      <dgm:spPr/>
      <dgm:t>
        <a:bodyPr/>
        <a:lstStyle/>
        <a:p>
          <a:r>
            <a:rPr lang="en-US" sz="1400" dirty="0" smtClean="0"/>
            <a:t>Emergency Response Branch</a:t>
          </a:r>
          <a:endParaRPr lang="en-US" sz="1400" dirty="0"/>
        </a:p>
      </dgm:t>
    </dgm:pt>
    <dgm:pt modelId="{383BDFA5-9E36-4F60-B091-3545EF7B13A0}" type="parTrans" cxnId="{F6D38BE7-6662-4A6C-8929-0E6E2175F06E}">
      <dgm:prSet/>
      <dgm:spPr/>
      <dgm:t>
        <a:bodyPr/>
        <a:lstStyle/>
        <a:p>
          <a:endParaRPr lang="en-US" dirty="0"/>
        </a:p>
      </dgm:t>
    </dgm:pt>
    <dgm:pt modelId="{031E1A3F-FF9F-4665-B209-14866406D28B}" type="sibTrans" cxnId="{F6D38BE7-6662-4A6C-8929-0E6E2175F06E}">
      <dgm:prSet/>
      <dgm:spPr/>
      <dgm:t>
        <a:bodyPr/>
        <a:lstStyle/>
        <a:p>
          <a:endParaRPr lang="en-US"/>
        </a:p>
      </dgm:t>
    </dgm:pt>
    <dgm:pt modelId="{9B294FA3-C3AF-4516-8FF6-A4CB1530B07D}">
      <dgm:prSet phldrT="[Text]" custT="1"/>
      <dgm:spPr/>
      <dgm:t>
        <a:bodyPr/>
        <a:lstStyle/>
        <a:p>
          <a:r>
            <a:rPr lang="en-US" sz="1400" dirty="0" smtClean="0"/>
            <a:t>Air Operations Branch</a:t>
          </a:r>
          <a:endParaRPr lang="en-US" sz="1400" dirty="0"/>
        </a:p>
      </dgm:t>
    </dgm:pt>
    <dgm:pt modelId="{53658D1C-8963-48D7-BBE1-C711DE35CE62}" type="parTrans" cxnId="{9034E0D4-3122-414B-AE73-19D657B0F0FC}">
      <dgm:prSet/>
      <dgm:spPr/>
      <dgm:t>
        <a:bodyPr/>
        <a:lstStyle/>
        <a:p>
          <a:endParaRPr lang="en-US" dirty="0"/>
        </a:p>
      </dgm:t>
    </dgm:pt>
    <dgm:pt modelId="{09AD6BB2-831D-4850-9916-2BD1AA86AB14}" type="sibTrans" cxnId="{9034E0D4-3122-414B-AE73-19D657B0F0FC}">
      <dgm:prSet/>
      <dgm:spPr/>
      <dgm:t>
        <a:bodyPr/>
        <a:lstStyle/>
        <a:p>
          <a:endParaRPr lang="en-US"/>
        </a:p>
      </dgm:t>
    </dgm:pt>
    <dgm:pt modelId="{DCAF9CF8-AEB7-4F3E-BDA7-83234C9B8987}">
      <dgm:prSet phldrT="[Text]" custT="1"/>
      <dgm:spPr/>
      <dgm:t>
        <a:bodyPr/>
        <a:lstStyle/>
        <a:p>
          <a:r>
            <a:rPr lang="en-US" sz="1400" dirty="0" smtClean="0"/>
            <a:t>Situation Unit</a:t>
          </a:r>
          <a:endParaRPr lang="en-US" sz="1400" dirty="0"/>
        </a:p>
      </dgm:t>
    </dgm:pt>
    <dgm:pt modelId="{4659F431-452C-4897-BA78-1D8237907A19}" type="parTrans" cxnId="{ECD85039-E1BA-451B-A3EE-295873D426DD}">
      <dgm:prSet/>
      <dgm:spPr/>
      <dgm:t>
        <a:bodyPr/>
        <a:lstStyle/>
        <a:p>
          <a:endParaRPr lang="en-US" dirty="0"/>
        </a:p>
      </dgm:t>
    </dgm:pt>
    <dgm:pt modelId="{59C78E9C-C6C5-445C-A308-E97F9443D55D}" type="sibTrans" cxnId="{ECD85039-E1BA-451B-A3EE-295873D426DD}">
      <dgm:prSet/>
      <dgm:spPr/>
      <dgm:t>
        <a:bodyPr/>
        <a:lstStyle/>
        <a:p>
          <a:endParaRPr lang="en-US"/>
        </a:p>
      </dgm:t>
    </dgm:pt>
    <dgm:pt modelId="{8B3DD563-2123-4D84-A5CC-D3AD21345E4F}">
      <dgm:prSet phldrT="[Text]" custT="1"/>
      <dgm:spPr/>
      <dgm:t>
        <a:bodyPr/>
        <a:lstStyle/>
        <a:p>
          <a:r>
            <a:rPr lang="en-US" sz="1400" dirty="0" smtClean="0"/>
            <a:t>Resource Unit</a:t>
          </a:r>
          <a:endParaRPr lang="en-US" sz="1400" dirty="0"/>
        </a:p>
      </dgm:t>
    </dgm:pt>
    <dgm:pt modelId="{C7B97077-6010-4C2F-BFDE-2E5A30FDA966}" type="parTrans" cxnId="{D4DDB86C-6445-47A4-83E3-1269EB300605}">
      <dgm:prSet/>
      <dgm:spPr/>
      <dgm:t>
        <a:bodyPr/>
        <a:lstStyle/>
        <a:p>
          <a:endParaRPr lang="en-US" dirty="0"/>
        </a:p>
      </dgm:t>
    </dgm:pt>
    <dgm:pt modelId="{20CBB3DB-BD7F-4C0F-A73F-8A71BE804167}" type="sibTrans" cxnId="{D4DDB86C-6445-47A4-83E3-1269EB300605}">
      <dgm:prSet/>
      <dgm:spPr/>
      <dgm:t>
        <a:bodyPr/>
        <a:lstStyle/>
        <a:p>
          <a:endParaRPr lang="en-US"/>
        </a:p>
      </dgm:t>
    </dgm:pt>
    <dgm:pt modelId="{DCF34956-28A2-4376-8704-871D37F5C11E}">
      <dgm:prSet phldrT="[Text]" custT="1"/>
      <dgm:spPr/>
      <dgm:t>
        <a:bodyPr/>
        <a:lstStyle/>
        <a:p>
          <a:r>
            <a:rPr lang="en-US" sz="1400" dirty="0" smtClean="0"/>
            <a:t>Documentation Unit</a:t>
          </a:r>
          <a:endParaRPr lang="en-US" sz="1400" dirty="0"/>
        </a:p>
      </dgm:t>
    </dgm:pt>
    <dgm:pt modelId="{C3A6E5EF-EFBE-431F-B30B-44689E432820}" type="parTrans" cxnId="{0B23FC30-F29F-4516-AD99-7B81CC6F7E86}">
      <dgm:prSet/>
      <dgm:spPr/>
      <dgm:t>
        <a:bodyPr/>
        <a:lstStyle/>
        <a:p>
          <a:endParaRPr lang="en-US" dirty="0"/>
        </a:p>
      </dgm:t>
    </dgm:pt>
    <dgm:pt modelId="{DAB3B0F4-D3BC-4D71-B384-E0FD0FCFC725}" type="sibTrans" cxnId="{0B23FC30-F29F-4516-AD99-7B81CC6F7E86}">
      <dgm:prSet/>
      <dgm:spPr/>
      <dgm:t>
        <a:bodyPr/>
        <a:lstStyle/>
        <a:p>
          <a:endParaRPr lang="en-US"/>
        </a:p>
      </dgm:t>
    </dgm:pt>
    <dgm:pt modelId="{A4B0DE21-8A46-4DC1-B3AF-E35C70036897}">
      <dgm:prSet phldrT="[Text]" custT="1"/>
      <dgm:spPr/>
      <dgm:t>
        <a:bodyPr/>
        <a:lstStyle/>
        <a:p>
          <a:r>
            <a:rPr lang="en-US" sz="1400" dirty="0" smtClean="0"/>
            <a:t>Environmental Unit</a:t>
          </a:r>
          <a:endParaRPr lang="en-US" sz="1400" dirty="0"/>
        </a:p>
      </dgm:t>
    </dgm:pt>
    <dgm:pt modelId="{5BE77A38-42A4-4581-B02D-DFA205DB93F3}" type="parTrans" cxnId="{819D8E1D-A53F-4441-B7FA-EDD71A615B4B}">
      <dgm:prSet/>
      <dgm:spPr/>
      <dgm:t>
        <a:bodyPr/>
        <a:lstStyle/>
        <a:p>
          <a:endParaRPr lang="en-US" dirty="0"/>
        </a:p>
      </dgm:t>
    </dgm:pt>
    <dgm:pt modelId="{A3F37EF9-D4BD-49BA-9A04-FCE3ABC0F07C}" type="sibTrans" cxnId="{819D8E1D-A53F-4441-B7FA-EDD71A615B4B}">
      <dgm:prSet/>
      <dgm:spPr/>
      <dgm:t>
        <a:bodyPr/>
        <a:lstStyle/>
        <a:p>
          <a:endParaRPr lang="en-US"/>
        </a:p>
      </dgm:t>
    </dgm:pt>
    <dgm:pt modelId="{4BDA4C6A-5F15-4B90-9E9C-318577859572}">
      <dgm:prSet phldrT="[Text]" custT="1"/>
      <dgm:spPr/>
      <dgm:t>
        <a:bodyPr/>
        <a:lstStyle/>
        <a:p>
          <a:r>
            <a:rPr lang="en-US" sz="1400" dirty="0" smtClean="0"/>
            <a:t>Service Branch</a:t>
          </a:r>
          <a:endParaRPr lang="en-US" sz="1400" dirty="0"/>
        </a:p>
      </dgm:t>
    </dgm:pt>
    <dgm:pt modelId="{E97D0642-4A34-47BC-8FE1-432C4DFDF7C8}" type="parTrans" cxnId="{D32EC7B5-34D3-4594-85E0-3E07D151FF52}">
      <dgm:prSet/>
      <dgm:spPr/>
      <dgm:t>
        <a:bodyPr/>
        <a:lstStyle/>
        <a:p>
          <a:endParaRPr lang="en-US" dirty="0"/>
        </a:p>
      </dgm:t>
    </dgm:pt>
    <dgm:pt modelId="{20FEFDA0-E2EA-4188-981F-A808D7FBE4F6}" type="sibTrans" cxnId="{D32EC7B5-34D3-4594-85E0-3E07D151FF52}">
      <dgm:prSet/>
      <dgm:spPr/>
      <dgm:t>
        <a:bodyPr/>
        <a:lstStyle/>
        <a:p>
          <a:endParaRPr lang="en-US"/>
        </a:p>
      </dgm:t>
    </dgm:pt>
    <dgm:pt modelId="{A9C84D1B-120B-48A9-AAF1-B2FD717C43CB}">
      <dgm:prSet phldrT="[Text]" custT="1"/>
      <dgm:spPr/>
      <dgm:t>
        <a:bodyPr/>
        <a:lstStyle/>
        <a:p>
          <a:r>
            <a:rPr lang="en-US" sz="1400" dirty="0" smtClean="0"/>
            <a:t>Support Branch</a:t>
          </a:r>
          <a:endParaRPr lang="en-US" sz="1400" dirty="0"/>
        </a:p>
      </dgm:t>
    </dgm:pt>
    <dgm:pt modelId="{99B4C54A-B051-47C7-BA56-CE428F13A6D6}" type="parTrans" cxnId="{3F19DF6A-F9D4-4E73-B647-CC7DA68251C3}">
      <dgm:prSet/>
      <dgm:spPr/>
      <dgm:t>
        <a:bodyPr/>
        <a:lstStyle/>
        <a:p>
          <a:endParaRPr lang="en-US" dirty="0"/>
        </a:p>
      </dgm:t>
    </dgm:pt>
    <dgm:pt modelId="{DC44BE8E-270B-4F66-9708-F7226CB4388D}" type="sibTrans" cxnId="{3F19DF6A-F9D4-4E73-B647-CC7DA68251C3}">
      <dgm:prSet/>
      <dgm:spPr/>
      <dgm:t>
        <a:bodyPr/>
        <a:lstStyle/>
        <a:p>
          <a:endParaRPr lang="en-US"/>
        </a:p>
      </dgm:t>
    </dgm:pt>
    <dgm:pt modelId="{D9D920FE-1CD9-48CA-946A-B77196436C0A}">
      <dgm:prSet phldrT="[Text]" custT="1"/>
      <dgm:spPr/>
      <dgm:t>
        <a:bodyPr/>
        <a:lstStyle/>
        <a:p>
          <a:r>
            <a:rPr lang="en-US" sz="1400" dirty="0" smtClean="0"/>
            <a:t>Cost Unit</a:t>
          </a:r>
          <a:endParaRPr lang="en-US" sz="1400" dirty="0"/>
        </a:p>
      </dgm:t>
    </dgm:pt>
    <dgm:pt modelId="{219BAE5A-0677-4203-8071-1BA19AAE2574}" type="parTrans" cxnId="{79B83508-687A-4B6F-9990-ED873460A3C9}">
      <dgm:prSet/>
      <dgm:spPr/>
      <dgm:t>
        <a:bodyPr/>
        <a:lstStyle/>
        <a:p>
          <a:endParaRPr lang="en-US" dirty="0"/>
        </a:p>
      </dgm:t>
    </dgm:pt>
    <dgm:pt modelId="{74422090-2DCE-41B2-A1EF-67EADB4BE7F8}" type="sibTrans" cxnId="{79B83508-687A-4B6F-9990-ED873460A3C9}">
      <dgm:prSet/>
      <dgm:spPr/>
      <dgm:t>
        <a:bodyPr/>
        <a:lstStyle/>
        <a:p>
          <a:endParaRPr lang="en-US"/>
        </a:p>
      </dgm:t>
    </dgm:pt>
    <dgm:pt modelId="{96200D0C-FBBF-4005-B199-6D01BC46E7DC}">
      <dgm:prSet phldrT="[Text]" custT="1"/>
      <dgm:spPr/>
      <dgm:t>
        <a:bodyPr/>
        <a:lstStyle/>
        <a:p>
          <a:r>
            <a:rPr lang="en-US" sz="1400" dirty="0" smtClean="0"/>
            <a:t>Time Unit</a:t>
          </a:r>
          <a:endParaRPr lang="en-US" sz="1400" dirty="0"/>
        </a:p>
      </dgm:t>
    </dgm:pt>
    <dgm:pt modelId="{D531509B-0461-4BA2-993A-3E01BA53A635}" type="parTrans" cxnId="{5F56E32E-8DD2-4C33-B29C-874CA0FE1AEA}">
      <dgm:prSet/>
      <dgm:spPr/>
      <dgm:t>
        <a:bodyPr/>
        <a:lstStyle/>
        <a:p>
          <a:endParaRPr lang="en-US" dirty="0"/>
        </a:p>
      </dgm:t>
    </dgm:pt>
    <dgm:pt modelId="{3F4583F5-D2CA-4089-9130-21CAD51A0E01}" type="sibTrans" cxnId="{5F56E32E-8DD2-4C33-B29C-874CA0FE1AEA}">
      <dgm:prSet/>
      <dgm:spPr/>
      <dgm:t>
        <a:bodyPr/>
        <a:lstStyle/>
        <a:p>
          <a:endParaRPr lang="en-US"/>
        </a:p>
      </dgm:t>
    </dgm:pt>
    <dgm:pt modelId="{1B8DB991-B428-45D9-9445-F738B13CC01F}">
      <dgm:prSet phldrT="[Text]" custT="1"/>
      <dgm:spPr/>
      <dgm:t>
        <a:bodyPr/>
        <a:lstStyle/>
        <a:p>
          <a:r>
            <a:rPr lang="en-US" sz="1400" dirty="0" smtClean="0"/>
            <a:t>Procurement</a:t>
          </a:r>
          <a:r>
            <a:rPr lang="en-US" sz="1200" dirty="0" smtClean="0"/>
            <a:t> Unit</a:t>
          </a:r>
          <a:endParaRPr lang="en-US" sz="1200" dirty="0"/>
        </a:p>
      </dgm:t>
    </dgm:pt>
    <dgm:pt modelId="{BBC9F245-0D90-487A-9625-1AF6D793F4CD}" type="parTrans" cxnId="{73553A22-FE0B-4727-B761-245EA9DA903C}">
      <dgm:prSet/>
      <dgm:spPr/>
      <dgm:t>
        <a:bodyPr/>
        <a:lstStyle/>
        <a:p>
          <a:endParaRPr lang="en-US" dirty="0"/>
        </a:p>
      </dgm:t>
    </dgm:pt>
    <dgm:pt modelId="{5DF81744-86C8-4561-8E36-DA19B4740ACB}" type="sibTrans" cxnId="{73553A22-FE0B-4727-B761-245EA9DA903C}">
      <dgm:prSet/>
      <dgm:spPr/>
      <dgm:t>
        <a:bodyPr/>
        <a:lstStyle/>
        <a:p>
          <a:endParaRPr lang="en-US"/>
        </a:p>
      </dgm:t>
    </dgm:pt>
    <dgm:pt modelId="{AEB64167-A9B7-4FEE-ABD6-9A4B05F4C324}">
      <dgm:prSet phldrT="[Text]" custT="1"/>
      <dgm:spPr/>
      <dgm:t>
        <a:bodyPr/>
        <a:lstStyle/>
        <a:p>
          <a:r>
            <a:rPr lang="en-US" sz="1400" dirty="0" smtClean="0"/>
            <a:t>Compensation Claims Unit</a:t>
          </a:r>
          <a:endParaRPr lang="en-US" sz="1400" dirty="0"/>
        </a:p>
      </dgm:t>
    </dgm:pt>
    <dgm:pt modelId="{C49C454A-0A9D-49D4-B020-F60B1C19341F}" type="parTrans" cxnId="{916C8825-007F-4099-B83B-F5E9530511B6}">
      <dgm:prSet/>
      <dgm:spPr/>
      <dgm:t>
        <a:bodyPr/>
        <a:lstStyle/>
        <a:p>
          <a:endParaRPr lang="en-US" dirty="0"/>
        </a:p>
      </dgm:t>
    </dgm:pt>
    <dgm:pt modelId="{05852C8C-14EC-47FC-9F84-7E09E7B9C78B}" type="sibTrans" cxnId="{916C8825-007F-4099-B83B-F5E9530511B6}">
      <dgm:prSet/>
      <dgm:spPr/>
      <dgm:t>
        <a:bodyPr/>
        <a:lstStyle/>
        <a:p>
          <a:endParaRPr lang="en-US"/>
        </a:p>
      </dgm:t>
    </dgm:pt>
    <dgm:pt modelId="{1EA4A180-BD6E-4D48-B564-1B04E2CC82F9}">
      <dgm:prSet phldrT="[Text]"/>
      <dgm:spPr/>
      <dgm:t>
        <a:bodyPr/>
        <a:lstStyle/>
        <a:p>
          <a:r>
            <a:rPr lang="en-US" dirty="0" smtClean="0"/>
            <a:t>Protection Group</a:t>
          </a:r>
          <a:endParaRPr lang="en-US" dirty="0"/>
        </a:p>
      </dgm:t>
    </dgm:pt>
    <dgm:pt modelId="{C407E72B-F295-45A3-B1D5-2DE75B60F3C3}" type="parTrans" cxnId="{92E3F810-673B-4697-A4AA-698551BAD670}">
      <dgm:prSet/>
      <dgm:spPr/>
      <dgm:t>
        <a:bodyPr/>
        <a:lstStyle/>
        <a:p>
          <a:endParaRPr lang="en-US" dirty="0"/>
        </a:p>
      </dgm:t>
    </dgm:pt>
    <dgm:pt modelId="{5E08C0B0-754F-403E-B365-A70C0C9EE516}" type="sibTrans" cxnId="{92E3F810-673B-4697-A4AA-698551BAD670}">
      <dgm:prSet/>
      <dgm:spPr/>
      <dgm:t>
        <a:bodyPr/>
        <a:lstStyle/>
        <a:p>
          <a:endParaRPr lang="en-US"/>
        </a:p>
      </dgm:t>
    </dgm:pt>
    <dgm:pt modelId="{11700556-DC34-4D3A-B6FC-D3B964E722C1}">
      <dgm:prSet phldrT="[Text]"/>
      <dgm:spPr/>
      <dgm:t>
        <a:bodyPr/>
        <a:lstStyle/>
        <a:p>
          <a:r>
            <a:rPr lang="en-US" dirty="0" smtClean="0"/>
            <a:t>On-Water Recovery Group</a:t>
          </a:r>
          <a:endParaRPr lang="en-US" dirty="0"/>
        </a:p>
      </dgm:t>
    </dgm:pt>
    <dgm:pt modelId="{2DD814F1-8149-4A1A-BA5D-7F7506FFDE45}" type="parTrans" cxnId="{00A036BE-431A-44BA-8D6F-E7407A227B12}">
      <dgm:prSet/>
      <dgm:spPr/>
      <dgm:t>
        <a:bodyPr/>
        <a:lstStyle/>
        <a:p>
          <a:endParaRPr lang="en-US" dirty="0"/>
        </a:p>
      </dgm:t>
    </dgm:pt>
    <dgm:pt modelId="{34D5700F-9196-42AC-8A79-66E5330FE846}" type="sibTrans" cxnId="{00A036BE-431A-44BA-8D6F-E7407A227B12}">
      <dgm:prSet/>
      <dgm:spPr/>
      <dgm:t>
        <a:bodyPr/>
        <a:lstStyle/>
        <a:p>
          <a:endParaRPr lang="en-US"/>
        </a:p>
      </dgm:t>
    </dgm:pt>
    <dgm:pt modelId="{B90FFA18-FC0D-49EB-A7DA-CA2A5F2153E0}">
      <dgm:prSet phldrT="[Text]"/>
      <dgm:spPr/>
      <dgm:t>
        <a:bodyPr/>
        <a:lstStyle/>
        <a:p>
          <a:r>
            <a:rPr lang="en-US" dirty="0" smtClean="0"/>
            <a:t>Shoreside Recovery Group</a:t>
          </a:r>
          <a:endParaRPr lang="en-US" dirty="0"/>
        </a:p>
      </dgm:t>
    </dgm:pt>
    <dgm:pt modelId="{99F401B7-184C-4C75-B867-E61A452E59C4}" type="parTrans" cxnId="{B53B9F7A-619F-42CF-9543-D546C8857F96}">
      <dgm:prSet/>
      <dgm:spPr/>
      <dgm:t>
        <a:bodyPr/>
        <a:lstStyle/>
        <a:p>
          <a:endParaRPr lang="en-US" dirty="0"/>
        </a:p>
      </dgm:t>
    </dgm:pt>
    <dgm:pt modelId="{04054F5F-ADC5-402A-8621-A117E12B51FB}" type="sibTrans" cxnId="{B53B9F7A-619F-42CF-9543-D546C8857F96}">
      <dgm:prSet/>
      <dgm:spPr/>
      <dgm:t>
        <a:bodyPr/>
        <a:lstStyle/>
        <a:p>
          <a:endParaRPr lang="en-US"/>
        </a:p>
      </dgm:t>
    </dgm:pt>
    <dgm:pt modelId="{D514936A-9963-4D7D-ACBE-258BD0B0D90A}">
      <dgm:prSet phldrT="[Text]"/>
      <dgm:spPr/>
      <dgm:t>
        <a:bodyPr/>
        <a:lstStyle/>
        <a:p>
          <a:r>
            <a:rPr lang="en-US" dirty="0" smtClean="0"/>
            <a:t>Salvage/Source Control</a:t>
          </a:r>
          <a:endParaRPr lang="en-US" dirty="0"/>
        </a:p>
      </dgm:t>
    </dgm:pt>
    <dgm:pt modelId="{9F2E430B-521E-446D-AADD-770FE110DA35}" type="parTrans" cxnId="{99ED3138-0D9A-4279-8F24-0B67384D0B99}">
      <dgm:prSet/>
      <dgm:spPr/>
      <dgm:t>
        <a:bodyPr/>
        <a:lstStyle/>
        <a:p>
          <a:endParaRPr lang="en-US" dirty="0"/>
        </a:p>
      </dgm:t>
    </dgm:pt>
    <dgm:pt modelId="{D4EB307D-45ED-4C7A-BAEC-9BA191518569}" type="sibTrans" cxnId="{99ED3138-0D9A-4279-8F24-0B67384D0B99}">
      <dgm:prSet/>
      <dgm:spPr/>
      <dgm:t>
        <a:bodyPr/>
        <a:lstStyle/>
        <a:p>
          <a:endParaRPr lang="en-US"/>
        </a:p>
      </dgm:t>
    </dgm:pt>
    <dgm:pt modelId="{C49325BC-E74E-4B0C-85DC-F01DD306C511}">
      <dgm:prSet phldrT="[Text]"/>
      <dgm:spPr/>
      <dgm:t>
        <a:bodyPr/>
        <a:lstStyle/>
        <a:p>
          <a:r>
            <a:rPr lang="en-US" dirty="0" smtClean="0"/>
            <a:t>Fire Suppression Group</a:t>
          </a:r>
          <a:endParaRPr lang="en-US" dirty="0"/>
        </a:p>
      </dgm:t>
    </dgm:pt>
    <dgm:pt modelId="{9A73A22F-6C0C-4973-B599-D32D9BCA951A}" type="parTrans" cxnId="{B5C7622F-09CC-43E0-B7BE-BBA348E6F49A}">
      <dgm:prSet/>
      <dgm:spPr/>
      <dgm:t>
        <a:bodyPr/>
        <a:lstStyle/>
        <a:p>
          <a:endParaRPr lang="en-US" dirty="0"/>
        </a:p>
      </dgm:t>
    </dgm:pt>
    <dgm:pt modelId="{1280A45A-DC84-4F58-AC64-F2CBA4C8E5BF}" type="sibTrans" cxnId="{B5C7622F-09CC-43E0-B7BE-BBA348E6F49A}">
      <dgm:prSet/>
      <dgm:spPr/>
      <dgm:t>
        <a:bodyPr/>
        <a:lstStyle/>
        <a:p>
          <a:endParaRPr lang="en-US"/>
        </a:p>
      </dgm:t>
    </dgm:pt>
    <dgm:pt modelId="{BC03BF02-5852-4CA7-9848-D9C3A66E3A1E}">
      <dgm:prSet phldrT="[Text]" custT="1"/>
      <dgm:spPr/>
      <dgm:t>
        <a:bodyPr/>
        <a:lstStyle/>
        <a:p>
          <a:r>
            <a:rPr lang="en-US" sz="1400" dirty="0" smtClean="0"/>
            <a:t>Wildlife Branch</a:t>
          </a:r>
          <a:endParaRPr lang="en-US" sz="1400" dirty="0"/>
        </a:p>
      </dgm:t>
    </dgm:pt>
    <dgm:pt modelId="{29D3FA91-2312-44C5-A7C4-A3DA666B90ED}" type="parTrans" cxnId="{D7862CA3-5F8D-4C37-94AA-DC7EA451443D}">
      <dgm:prSet/>
      <dgm:spPr/>
      <dgm:t>
        <a:bodyPr/>
        <a:lstStyle/>
        <a:p>
          <a:endParaRPr lang="en-US" dirty="0"/>
        </a:p>
      </dgm:t>
    </dgm:pt>
    <dgm:pt modelId="{6B2EF50C-2A9B-4453-9BC2-0214299767D7}" type="sibTrans" cxnId="{D7862CA3-5F8D-4C37-94AA-DC7EA451443D}">
      <dgm:prSet/>
      <dgm:spPr/>
      <dgm:t>
        <a:bodyPr/>
        <a:lstStyle/>
        <a:p>
          <a:endParaRPr lang="en-US"/>
        </a:p>
      </dgm:t>
    </dgm:pt>
    <dgm:pt modelId="{0D3E8D48-4DAD-4387-8A6A-C3682340E47C}">
      <dgm:prSet phldrT="[Text]"/>
      <dgm:spPr/>
      <dgm:t>
        <a:bodyPr/>
        <a:lstStyle/>
        <a:p>
          <a:r>
            <a:rPr lang="en-US" dirty="0" smtClean="0"/>
            <a:t>Wildlife Recovery  Group</a:t>
          </a:r>
          <a:endParaRPr lang="en-US" dirty="0"/>
        </a:p>
      </dgm:t>
    </dgm:pt>
    <dgm:pt modelId="{393676E3-5E1B-4F1E-9B8C-FBD0368D1D45}" type="parTrans" cxnId="{728B0DD2-D35D-4579-809E-EE0A3B7E8EBC}">
      <dgm:prSet/>
      <dgm:spPr/>
      <dgm:t>
        <a:bodyPr/>
        <a:lstStyle/>
        <a:p>
          <a:endParaRPr lang="en-US" dirty="0"/>
        </a:p>
      </dgm:t>
    </dgm:pt>
    <dgm:pt modelId="{468CD0A1-029B-4733-8059-98CE3D2F0578}" type="sibTrans" cxnId="{728B0DD2-D35D-4579-809E-EE0A3B7E8EBC}">
      <dgm:prSet/>
      <dgm:spPr/>
      <dgm:t>
        <a:bodyPr/>
        <a:lstStyle/>
        <a:p>
          <a:endParaRPr lang="en-US"/>
        </a:p>
      </dgm:t>
    </dgm:pt>
    <dgm:pt modelId="{87A98CC5-F2E7-4CF9-8554-1D993707294C}">
      <dgm:prSet phldrT="[Text]"/>
      <dgm:spPr/>
      <dgm:t>
        <a:bodyPr/>
        <a:lstStyle/>
        <a:p>
          <a:r>
            <a:rPr lang="en-US" dirty="0" smtClean="0"/>
            <a:t>Wildlife Rehab Center Manager</a:t>
          </a:r>
          <a:endParaRPr lang="en-US" dirty="0"/>
        </a:p>
      </dgm:t>
    </dgm:pt>
    <dgm:pt modelId="{381B6333-4737-47CF-8793-508B2A49B0DA}" type="parTrans" cxnId="{47D1FCD7-835B-4255-B462-FC4574C730D0}">
      <dgm:prSet/>
      <dgm:spPr/>
      <dgm:t>
        <a:bodyPr/>
        <a:lstStyle/>
        <a:p>
          <a:endParaRPr lang="en-US" dirty="0"/>
        </a:p>
      </dgm:t>
    </dgm:pt>
    <dgm:pt modelId="{DEB43DFB-EBA1-486D-B9FD-142F42AFB33C}" type="sibTrans" cxnId="{47D1FCD7-835B-4255-B462-FC4574C730D0}">
      <dgm:prSet/>
      <dgm:spPr/>
      <dgm:t>
        <a:bodyPr/>
        <a:lstStyle/>
        <a:p>
          <a:endParaRPr lang="en-US"/>
        </a:p>
      </dgm:t>
    </dgm:pt>
    <dgm:pt modelId="{999AC0CB-BFE0-4971-BE5C-E991A6287B18}">
      <dgm:prSet phldrT="[Text]"/>
      <dgm:spPr/>
      <dgm:t>
        <a:bodyPr/>
        <a:lstStyle/>
        <a:p>
          <a:r>
            <a:rPr lang="en-US" dirty="0" smtClean="0"/>
            <a:t>Air Tactical Group</a:t>
          </a:r>
          <a:endParaRPr lang="en-US" dirty="0"/>
        </a:p>
      </dgm:t>
    </dgm:pt>
    <dgm:pt modelId="{604CCBB8-01E2-4AB9-94E4-6D76333129D0}" type="parTrans" cxnId="{03A134A7-D042-4721-A000-4B5E95DAEDF7}">
      <dgm:prSet/>
      <dgm:spPr/>
      <dgm:t>
        <a:bodyPr/>
        <a:lstStyle/>
        <a:p>
          <a:endParaRPr lang="en-US" dirty="0"/>
        </a:p>
      </dgm:t>
    </dgm:pt>
    <dgm:pt modelId="{63F2759A-74AA-4F67-A8A0-2982BE6EEC5B}" type="sibTrans" cxnId="{03A134A7-D042-4721-A000-4B5E95DAEDF7}">
      <dgm:prSet/>
      <dgm:spPr/>
      <dgm:t>
        <a:bodyPr/>
        <a:lstStyle/>
        <a:p>
          <a:endParaRPr lang="en-US"/>
        </a:p>
      </dgm:t>
    </dgm:pt>
    <dgm:pt modelId="{2CD7359A-650A-4170-A07F-5BAE8967706A}">
      <dgm:prSet phldrT="[Text]"/>
      <dgm:spPr/>
      <dgm:t>
        <a:bodyPr/>
        <a:lstStyle/>
        <a:p>
          <a:r>
            <a:rPr lang="en-US" dirty="0" smtClean="0"/>
            <a:t>Air Support Group</a:t>
          </a:r>
          <a:endParaRPr lang="en-US" dirty="0"/>
        </a:p>
      </dgm:t>
    </dgm:pt>
    <dgm:pt modelId="{11357FD4-BEC8-442A-A8F7-0D10F1B98C2B}" type="parTrans" cxnId="{DD887710-B856-4A8A-96C6-F27B2248045C}">
      <dgm:prSet/>
      <dgm:spPr/>
      <dgm:t>
        <a:bodyPr/>
        <a:lstStyle/>
        <a:p>
          <a:endParaRPr lang="en-US" dirty="0"/>
        </a:p>
      </dgm:t>
    </dgm:pt>
    <dgm:pt modelId="{1CD8633D-03D7-4178-9277-AC05DB93C58A}" type="sibTrans" cxnId="{DD887710-B856-4A8A-96C6-F27B2248045C}">
      <dgm:prSet/>
      <dgm:spPr/>
      <dgm:t>
        <a:bodyPr/>
        <a:lstStyle/>
        <a:p>
          <a:endParaRPr lang="en-US"/>
        </a:p>
      </dgm:t>
    </dgm:pt>
    <dgm:pt modelId="{016815BE-C6D2-4B71-8AF4-1AC80894DF6E}">
      <dgm:prSet phldrT="[Text]" custT="1"/>
      <dgm:spPr/>
      <dgm:t>
        <a:bodyPr/>
        <a:lstStyle/>
        <a:p>
          <a:r>
            <a:rPr lang="en-US" sz="1400" dirty="0" smtClean="0"/>
            <a:t>Staging Area Manager</a:t>
          </a:r>
          <a:endParaRPr lang="en-US" sz="1400" dirty="0"/>
        </a:p>
      </dgm:t>
    </dgm:pt>
    <dgm:pt modelId="{EF48ABB3-59ED-4B0E-9495-D314024901A1}" type="parTrans" cxnId="{D631822D-2D97-4DBC-A527-8EB3997DD8FD}">
      <dgm:prSet/>
      <dgm:spPr/>
      <dgm:t>
        <a:bodyPr/>
        <a:lstStyle/>
        <a:p>
          <a:endParaRPr lang="en-US" dirty="0"/>
        </a:p>
      </dgm:t>
    </dgm:pt>
    <dgm:pt modelId="{5E14D661-E857-49B6-921F-832B3269A6E0}" type="sibTrans" cxnId="{D631822D-2D97-4DBC-A527-8EB3997DD8FD}">
      <dgm:prSet/>
      <dgm:spPr/>
      <dgm:t>
        <a:bodyPr/>
        <a:lstStyle/>
        <a:p>
          <a:endParaRPr lang="en-US"/>
        </a:p>
      </dgm:t>
    </dgm:pt>
    <dgm:pt modelId="{1AFE78B0-0EA2-4BD5-83D1-96438AE65E20}" type="pres">
      <dgm:prSet presAssocID="{6F8E57A2-D604-470E-80C7-56AC2530F7F5}" presName="hierChild1" presStyleCnt="0">
        <dgm:presLayoutVars>
          <dgm:orgChart val="1"/>
          <dgm:chPref val="1"/>
          <dgm:dir/>
          <dgm:animOne val="branch"/>
          <dgm:animLvl val="lvl"/>
          <dgm:resizeHandles/>
        </dgm:presLayoutVars>
      </dgm:prSet>
      <dgm:spPr/>
      <dgm:t>
        <a:bodyPr/>
        <a:lstStyle/>
        <a:p>
          <a:endParaRPr lang="en-US"/>
        </a:p>
      </dgm:t>
    </dgm:pt>
    <dgm:pt modelId="{854B8E91-F6D6-4EB1-A1D7-78BA425C463A}" type="pres">
      <dgm:prSet presAssocID="{4B39164F-36C8-444E-B1A7-DB3F76A5529E}" presName="hierRoot1" presStyleCnt="0">
        <dgm:presLayoutVars>
          <dgm:hierBranch val="init"/>
        </dgm:presLayoutVars>
      </dgm:prSet>
      <dgm:spPr/>
    </dgm:pt>
    <dgm:pt modelId="{F8E1ED1B-1F91-4951-8121-C040A00D1DD9}" type="pres">
      <dgm:prSet presAssocID="{4B39164F-36C8-444E-B1A7-DB3F76A5529E}" presName="rootComposite1" presStyleCnt="0"/>
      <dgm:spPr/>
    </dgm:pt>
    <dgm:pt modelId="{FF906010-BCA1-44C9-B6F9-651BC1F1A23F}" type="pres">
      <dgm:prSet presAssocID="{4B39164F-36C8-444E-B1A7-DB3F76A5529E}" presName="rootText1" presStyleLbl="node0" presStyleIdx="0" presStyleCnt="1" custScaleX="150257" custScaleY="144904">
        <dgm:presLayoutVars>
          <dgm:chPref val="3"/>
        </dgm:presLayoutVars>
      </dgm:prSet>
      <dgm:spPr/>
      <dgm:t>
        <a:bodyPr/>
        <a:lstStyle/>
        <a:p>
          <a:endParaRPr lang="en-US"/>
        </a:p>
      </dgm:t>
    </dgm:pt>
    <dgm:pt modelId="{DE91AF40-EFC9-4030-9207-373348C3695B}" type="pres">
      <dgm:prSet presAssocID="{4B39164F-36C8-444E-B1A7-DB3F76A5529E}" presName="rootConnector1" presStyleLbl="node1" presStyleIdx="0" presStyleCnt="0"/>
      <dgm:spPr/>
      <dgm:t>
        <a:bodyPr/>
        <a:lstStyle/>
        <a:p>
          <a:endParaRPr lang="en-US"/>
        </a:p>
      </dgm:t>
    </dgm:pt>
    <dgm:pt modelId="{DBD54BB7-AD52-4603-9FB5-184DABDB22C6}" type="pres">
      <dgm:prSet presAssocID="{4B39164F-36C8-444E-B1A7-DB3F76A5529E}" presName="hierChild2" presStyleCnt="0"/>
      <dgm:spPr/>
    </dgm:pt>
    <dgm:pt modelId="{1D0FB6E9-6CED-453E-86A1-7408B82BCDB0}" type="pres">
      <dgm:prSet presAssocID="{34BFBFCB-3B70-49A1-A8D8-9E99CC07F942}" presName="Name37" presStyleLbl="parChTrans1D2" presStyleIdx="0" presStyleCnt="5"/>
      <dgm:spPr/>
      <dgm:t>
        <a:bodyPr/>
        <a:lstStyle/>
        <a:p>
          <a:endParaRPr lang="en-US"/>
        </a:p>
      </dgm:t>
    </dgm:pt>
    <dgm:pt modelId="{036BE02E-A4B9-42C7-B6CC-FF9509546FE0}" type="pres">
      <dgm:prSet presAssocID="{346E437A-B052-4B63-BE64-47EBEF70EB4E}" presName="hierRoot2" presStyleCnt="0">
        <dgm:presLayoutVars>
          <dgm:hierBranch val="init"/>
        </dgm:presLayoutVars>
      </dgm:prSet>
      <dgm:spPr/>
    </dgm:pt>
    <dgm:pt modelId="{573A598D-012A-422F-B857-7B992A557941}" type="pres">
      <dgm:prSet presAssocID="{346E437A-B052-4B63-BE64-47EBEF70EB4E}" presName="rootComposite" presStyleCnt="0"/>
      <dgm:spPr/>
    </dgm:pt>
    <dgm:pt modelId="{BED42A3E-B2B3-4B1D-A02A-6BF124997E9E}" type="pres">
      <dgm:prSet presAssocID="{346E437A-B052-4B63-BE64-47EBEF70EB4E}" presName="rootText" presStyleLbl="node2" presStyleIdx="0" presStyleCnt="4">
        <dgm:presLayoutVars>
          <dgm:chPref val="3"/>
        </dgm:presLayoutVars>
      </dgm:prSet>
      <dgm:spPr/>
      <dgm:t>
        <a:bodyPr/>
        <a:lstStyle/>
        <a:p>
          <a:endParaRPr lang="en-US"/>
        </a:p>
      </dgm:t>
    </dgm:pt>
    <dgm:pt modelId="{7ECFCD0E-010F-4704-96EB-DF2B1C2B27CC}" type="pres">
      <dgm:prSet presAssocID="{346E437A-B052-4B63-BE64-47EBEF70EB4E}" presName="rootConnector" presStyleLbl="node2" presStyleIdx="0" presStyleCnt="4"/>
      <dgm:spPr/>
      <dgm:t>
        <a:bodyPr/>
        <a:lstStyle/>
        <a:p>
          <a:endParaRPr lang="en-US"/>
        </a:p>
      </dgm:t>
    </dgm:pt>
    <dgm:pt modelId="{390C4DDA-4B1A-455D-A0B6-A5E95B3A8DC8}" type="pres">
      <dgm:prSet presAssocID="{346E437A-B052-4B63-BE64-47EBEF70EB4E}" presName="hierChild4" presStyleCnt="0"/>
      <dgm:spPr/>
    </dgm:pt>
    <dgm:pt modelId="{C4975726-2ECF-4873-9071-DE06120AB2F3}" type="pres">
      <dgm:prSet presAssocID="{EF48ABB3-59ED-4B0E-9495-D314024901A1}" presName="Name37" presStyleLbl="parChTrans1D3" presStyleIdx="0" presStyleCnt="15"/>
      <dgm:spPr/>
      <dgm:t>
        <a:bodyPr/>
        <a:lstStyle/>
        <a:p>
          <a:endParaRPr lang="en-US"/>
        </a:p>
      </dgm:t>
    </dgm:pt>
    <dgm:pt modelId="{2BDE9BAA-F926-4AFD-A266-CC4ADB3D5CDC}" type="pres">
      <dgm:prSet presAssocID="{016815BE-C6D2-4B71-8AF4-1AC80894DF6E}" presName="hierRoot2" presStyleCnt="0">
        <dgm:presLayoutVars>
          <dgm:hierBranch val="init"/>
        </dgm:presLayoutVars>
      </dgm:prSet>
      <dgm:spPr/>
    </dgm:pt>
    <dgm:pt modelId="{1033AD03-E716-4ECB-93F3-6BB1C5255F12}" type="pres">
      <dgm:prSet presAssocID="{016815BE-C6D2-4B71-8AF4-1AC80894DF6E}" presName="rootComposite" presStyleCnt="0"/>
      <dgm:spPr/>
    </dgm:pt>
    <dgm:pt modelId="{522728F8-314A-4405-A61E-FEE3430A9C70}" type="pres">
      <dgm:prSet presAssocID="{016815BE-C6D2-4B71-8AF4-1AC80894DF6E}" presName="rootText" presStyleLbl="node3" presStyleIdx="0" presStyleCnt="15" custScaleX="129578" custScaleY="88837" custLinFactX="183151" custLinFactY="-36114" custLinFactNeighborX="200000" custLinFactNeighborY="-100000">
        <dgm:presLayoutVars>
          <dgm:chPref val="3"/>
        </dgm:presLayoutVars>
      </dgm:prSet>
      <dgm:spPr/>
      <dgm:t>
        <a:bodyPr/>
        <a:lstStyle/>
        <a:p>
          <a:endParaRPr lang="en-US"/>
        </a:p>
      </dgm:t>
    </dgm:pt>
    <dgm:pt modelId="{76D9C50C-F492-4FD8-8540-53F834F032C1}" type="pres">
      <dgm:prSet presAssocID="{016815BE-C6D2-4B71-8AF4-1AC80894DF6E}" presName="rootConnector" presStyleLbl="node3" presStyleIdx="0" presStyleCnt="15"/>
      <dgm:spPr/>
      <dgm:t>
        <a:bodyPr/>
        <a:lstStyle/>
        <a:p>
          <a:endParaRPr lang="en-US"/>
        </a:p>
      </dgm:t>
    </dgm:pt>
    <dgm:pt modelId="{6C5880EF-EAC5-49AF-AF3D-8A771D4AB764}" type="pres">
      <dgm:prSet presAssocID="{016815BE-C6D2-4B71-8AF4-1AC80894DF6E}" presName="hierChild4" presStyleCnt="0"/>
      <dgm:spPr/>
    </dgm:pt>
    <dgm:pt modelId="{0FD0D4CB-FFF5-42A5-A824-749C09D60CF2}" type="pres">
      <dgm:prSet presAssocID="{016815BE-C6D2-4B71-8AF4-1AC80894DF6E}" presName="hierChild5" presStyleCnt="0"/>
      <dgm:spPr/>
    </dgm:pt>
    <dgm:pt modelId="{D295221A-D839-4560-BBE8-BDDEA923FF48}" type="pres">
      <dgm:prSet presAssocID="{C70D7E88-E490-46BA-AEF2-915CCA97F050}" presName="Name37" presStyleLbl="parChTrans1D3" presStyleIdx="1" presStyleCnt="15"/>
      <dgm:spPr/>
      <dgm:t>
        <a:bodyPr/>
        <a:lstStyle/>
        <a:p>
          <a:endParaRPr lang="en-US"/>
        </a:p>
      </dgm:t>
    </dgm:pt>
    <dgm:pt modelId="{F59B7707-099B-44A3-BBB5-7E3FDE495789}" type="pres">
      <dgm:prSet presAssocID="{E0152EC2-5E43-46E7-9232-234073721A1C}" presName="hierRoot2" presStyleCnt="0">
        <dgm:presLayoutVars>
          <dgm:hierBranch val="init"/>
        </dgm:presLayoutVars>
      </dgm:prSet>
      <dgm:spPr/>
    </dgm:pt>
    <dgm:pt modelId="{A1C9AEE1-2F82-4B96-A157-EFDEA5CDD52D}" type="pres">
      <dgm:prSet presAssocID="{E0152EC2-5E43-46E7-9232-234073721A1C}" presName="rootComposite" presStyleCnt="0"/>
      <dgm:spPr/>
    </dgm:pt>
    <dgm:pt modelId="{188B8718-0497-44EE-B4B3-1094B00F4CF1}" type="pres">
      <dgm:prSet presAssocID="{E0152EC2-5E43-46E7-9232-234073721A1C}" presName="rootText" presStyleLbl="node3" presStyleIdx="1" presStyleCnt="15" custScaleY="133719">
        <dgm:presLayoutVars>
          <dgm:chPref val="3"/>
        </dgm:presLayoutVars>
      </dgm:prSet>
      <dgm:spPr/>
      <dgm:t>
        <a:bodyPr/>
        <a:lstStyle/>
        <a:p>
          <a:endParaRPr lang="en-US"/>
        </a:p>
      </dgm:t>
    </dgm:pt>
    <dgm:pt modelId="{D70C7C34-F6D7-48A3-A3C4-383E0DE375AC}" type="pres">
      <dgm:prSet presAssocID="{E0152EC2-5E43-46E7-9232-234073721A1C}" presName="rootConnector" presStyleLbl="node3" presStyleIdx="1" presStyleCnt="15"/>
      <dgm:spPr/>
      <dgm:t>
        <a:bodyPr/>
        <a:lstStyle/>
        <a:p>
          <a:endParaRPr lang="en-US"/>
        </a:p>
      </dgm:t>
    </dgm:pt>
    <dgm:pt modelId="{8ADE19FE-D3F3-499C-9AFD-F3CE3CE7B926}" type="pres">
      <dgm:prSet presAssocID="{E0152EC2-5E43-46E7-9232-234073721A1C}" presName="hierChild4" presStyleCnt="0"/>
      <dgm:spPr/>
    </dgm:pt>
    <dgm:pt modelId="{4A667359-41A6-4562-A3A9-46088E6DFB9F}" type="pres">
      <dgm:prSet presAssocID="{C407E72B-F295-45A3-B1D5-2DE75B60F3C3}" presName="Name37" presStyleLbl="parChTrans1D4" presStyleIdx="0" presStyleCnt="9"/>
      <dgm:spPr/>
      <dgm:t>
        <a:bodyPr/>
        <a:lstStyle/>
        <a:p>
          <a:endParaRPr lang="en-US"/>
        </a:p>
      </dgm:t>
    </dgm:pt>
    <dgm:pt modelId="{9F97AE0F-1022-4C5F-8044-54C685DF2860}" type="pres">
      <dgm:prSet presAssocID="{1EA4A180-BD6E-4D48-B564-1B04E2CC82F9}" presName="hierRoot2" presStyleCnt="0">
        <dgm:presLayoutVars>
          <dgm:hierBranch val="init"/>
        </dgm:presLayoutVars>
      </dgm:prSet>
      <dgm:spPr/>
    </dgm:pt>
    <dgm:pt modelId="{75304AB5-B8CD-4636-9DBD-FF57780695AF}" type="pres">
      <dgm:prSet presAssocID="{1EA4A180-BD6E-4D48-B564-1B04E2CC82F9}" presName="rootComposite" presStyleCnt="0"/>
      <dgm:spPr/>
    </dgm:pt>
    <dgm:pt modelId="{19AA4941-607B-4B72-81B5-34903B291761}" type="pres">
      <dgm:prSet presAssocID="{1EA4A180-BD6E-4D48-B564-1B04E2CC82F9}" presName="rootText" presStyleLbl="node4" presStyleIdx="0" presStyleCnt="9">
        <dgm:presLayoutVars>
          <dgm:chPref val="3"/>
        </dgm:presLayoutVars>
      </dgm:prSet>
      <dgm:spPr/>
      <dgm:t>
        <a:bodyPr/>
        <a:lstStyle/>
        <a:p>
          <a:endParaRPr lang="en-US"/>
        </a:p>
      </dgm:t>
    </dgm:pt>
    <dgm:pt modelId="{96A15C80-CE74-4A52-B1A3-53B29F733ED6}" type="pres">
      <dgm:prSet presAssocID="{1EA4A180-BD6E-4D48-B564-1B04E2CC82F9}" presName="rootConnector" presStyleLbl="node4" presStyleIdx="0" presStyleCnt="9"/>
      <dgm:spPr/>
      <dgm:t>
        <a:bodyPr/>
        <a:lstStyle/>
        <a:p>
          <a:endParaRPr lang="en-US"/>
        </a:p>
      </dgm:t>
    </dgm:pt>
    <dgm:pt modelId="{3A99F1F9-38F7-4270-97F1-34156DC1166E}" type="pres">
      <dgm:prSet presAssocID="{1EA4A180-BD6E-4D48-B564-1B04E2CC82F9}" presName="hierChild4" presStyleCnt="0"/>
      <dgm:spPr/>
    </dgm:pt>
    <dgm:pt modelId="{5AD9899B-5C25-471B-86FF-0B1B1C3F5CE4}" type="pres">
      <dgm:prSet presAssocID="{1EA4A180-BD6E-4D48-B564-1B04E2CC82F9}" presName="hierChild5" presStyleCnt="0"/>
      <dgm:spPr/>
    </dgm:pt>
    <dgm:pt modelId="{3C8926EA-4B76-4B70-876B-4401274169EE}" type="pres">
      <dgm:prSet presAssocID="{2DD814F1-8149-4A1A-BA5D-7F7506FFDE45}" presName="Name37" presStyleLbl="parChTrans1D4" presStyleIdx="1" presStyleCnt="9"/>
      <dgm:spPr/>
      <dgm:t>
        <a:bodyPr/>
        <a:lstStyle/>
        <a:p>
          <a:endParaRPr lang="en-US"/>
        </a:p>
      </dgm:t>
    </dgm:pt>
    <dgm:pt modelId="{224EE7C6-21E7-420D-AA89-480C5085A0DC}" type="pres">
      <dgm:prSet presAssocID="{11700556-DC34-4D3A-B6FC-D3B964E722C1}" presName="hierRoot2" presStyleCnt="0">
        <dgm:presLayoutVars>
          <dgm:hierBranch val="init"/>
        </dgm:presLayoutVars>
      </dgm:prSet>
      <dgm:spPr/>
    </dgm:pt>
    <dgm:pt modelId="{F82DF071-69C9-4F62-92FE-51B0EEFF0383}" type="pres">
      <dgm:prSet presAssocID="{11700556-DC34-4D3A-B6FC-D3B964E722C1}" presName="rootComposite" presStyleCnt="0"/>
      <dgm:spPr/>
    </dgm:pt>
    <dgm:pt modelId="{DB80D5CC-512F-49F0-9945-479C614B8D81}" type="pres">
      <dgm:prSet presAssocID="{11700556-DC34-4D3A-B6FC-D3B964E722C1}" presName="rootText" presStyleLbl="node4" presStyleIdx="1" presStyleCnt="9">
        <dgm:presLayoutVars>
          <dgm:chPref val="3"/>
        </dgm:presLayoutVars>
      </dgm:prSet>
      <dgm:spPr/>
      <dgm:t>
        <a:bodyPr/>
        <a:lstStyle/>
        <a:p>
          <a:endParaRPr lang="en-US"/>
        </a:p>
      </dgm:t>
    </dgm:pt>
    <dgm:pt modelId="{85028F62-C7F7-4071-B312-5B5A31BAC5B4}" type="pres">
      <dgm:prSet presAssocID="{11700556-DC34-4D3A-B6FC-D3B964E722C1}" presName="rootConnector" presStyleLbl="node4" presStyleIdx="1" presStyleCnt="9"/>
      <dgm:spPr/>
      <dgm:t>
        <a:bodyPr/>
        <a:lstStyle/>
        <a:p>
          <a:endParaRPr lang="en-US"/>
        </a:p>
      </dgm:t>
    </dgm:pt>
    <dgm:pt modelId="{7654A883-2265-40A5-A13F-BA385207F0F0}" type="pres">
      <dgm:prSet presAssocID="{11700556-DC34-4D3A-B6FC-D3B964E722C1}" presName="hierChild4" presStyleCnt="0"/>
      <dgm:spPr/>
    </dgm:pt>
    <dgm:pt modelId="{F09113D6-997B-48BD-9E25-8D3668E29900}" type="pres">
      <dgm:prSet presAssocID="{11700556-DC34-4D3A-B6FC-D3B964E722C1}" presName="hierChild5" presStyleCnt="0"/>
      <dgm:spPr/>
    </dgm:pt>
    <dgm:pt modelId="{BB291553-0002-4777-8FEF-B1D5F3084470}" type="pres">
      <dgm:prSet presAssocID="{99F401B7-184C-4C75-B867-E61A452E59C4}" presName="Name37" presStyleLbl="parChTrans1D4" presStyleIdx="2" presStyleCnt="9"/>
      <dgm:spPr/>
      <dgm:t>
        <a:bodyPr/>
        <a:lstStyle/>
        <a:p>
          <a:endParaRPr lang="en-US"/>
        </a:p>
      </dgm:t>
    </dgm:pt>
    <dgm:pt modelId="{8B06321A-E7EB-4C5A-8DF8-17B4EAB93598}" type="pres">
      <dgm:prSet presAssocID="{B90FFA18-FC0D-49EB-A7DA-CA2A5F2153E0}" presName="hierRoot2" presStyleCnt="0">
        <dgm:presLayoutVars>
          <dgm:hierBranch val="init"/>
        </dgm:presLayoutVars>
      </dgm:prSet>
      <dgm:spPr/>
    </dgm:pt>
    <dgm:pt modelId="{316407E0-24DA-4807-83FA-2D198F1DCB16}" type="pres">
      <dgm:prSet presAssocID="{B90FFA18-FC0D-49EB-A7DA-CA2A5F2153E0}" presName="rootComposite" presStyleCnt="0"/>
      <dgm:spPr/>
    </dgm:pt>
    <dgm:pt modelId="{A11889E8-00C5-4564-A0EE-9D14C6B1B6EB}" type="pres">
      <dgm:prSet presAssocID="{B90FFA18-FC0D-49EB-A7DA-CA2A5F2153E0}" presName="rootText" presStyleLbl="node4" presStyleIdx="2" presStyleCnt="9">
        <dgm:presLayoutVars>
          <dgm:chPref val="3"/>
        </dgm:presLayoutVars>
      </dgm:prSet>
      <dgm:spPr/>
      <dgm:t>
        <a:bodyPr/>
        <a:lstStyle/>
        <a:p>
          <a:endParaRPr lang="en-US"/>
        </a:p>
      </dgm:t>
    </dgm:pt>
    <dgm:pt modelId="{6D92DB57-5E50-4AC0-BDF9-24B3D38F23CA}" type="pres">
      <dgm:prSet presAssocID="{B90FFA18-FC0D-49EB-A7DA-CA2A5F2153E0}" presName="rootConnector" presStyleLbl="node4" presStyleIdx="2" presStyleCnt="9"/>
      <dgm:spPr/>
      <dgm:t>
        <a:bodyPr/>
        <a:lstStyle/>
        <a:p>
          <a:endParaRPr lang="en-US"/>
        </a:p>
      </dgm:t>
    </dgm:pt>
    <dgm:pt modelId="{50FF924A-64DF-4CB2-9A8A-3FFEF580D415}" type="pres">
      <dgm:prSet presAssocID="{B90FFA18-FC0D-49EB-A7DA-CA2A5F2153E0}" presName="hierChild4" presStyleCnt="0"/>
      <dgm:spPr/>
    </dgm:pt>
    <dgm:pt modelId="{5C68EEFB-FDDE-4A01-9C43-A1DF760FBB33}" type="pres">
      <dgm:prSet presAssocID="{B90FFA18-FC0D-49EB-A7DA-CA2A5F2153E0}" presName="hierChild5" presStyleCnt="0"/>
      <dgm:spPr/>
    </dgm:pt>
    <dgm:pt modelId="{D574316B-9FB1-4EC1-ACE0-EE7B9DE5397A}" type="pres">
      <dgm:prSet presAssocID="{E0152EC2-5E43-46E7-9232-234073721A1C}" presName="hierChild5" presStyleCnt="0"/>
      <dgm:spPr/>
    </dgm:pt>
    <dgm:pt modelId="{1D0488FC-4C60-4F63-A58E-B549868E93D4}" type="pres">
      <dgm:prSet presAssocID="{383BDFA5-9E36-4F60-B091-3545EF7B13A0}" presName="Name37" presStyleLbl="parChTrans1D3" presStyleIdx="2" presStyleCnt="15"/>
      <dgm:spPr/>
      <dgm:t>
        <a:bodyPr/>
        <a:lstStyle/>
        <a:p>
          <a:endParaRPr lang="en-US"/>
        </a:p>
      </dgm:t>
    </dgm:pt>
    <dgm:pt modelId="{D57D03B6-EC36-47CA-BA86-440D1AB4918C}" type="pres">
      <dgm:prSet presAssocID="{8D63F9B1-6416-4C95-913B-46D36FFB076D}" presName="hierRoot2" presStyleCnt="0">
        <dgm:presLayoutVars>
          <dgm:hierBranch val="init"/>
        </dgm:presLayoutVars>
      </dgm:prSet>
      <dgm:spPr/>
    </dgm:pt>
    <dgm:pt modelId="{EE1DB52F-1940-4EC8-8B94-1256CDF6BC1B}" type="pres">
      <dgm:prSet presAssocID="{8D63F9B1-6416-4C95-913B-46D36FFB076D}" presName="rootComposite" presStyleCnt="0"/>
      <dgm:spPr/>
    </dgm:pt>
    <dgm:pt modelId="{F4669C3A-1490-4E30-A651-369A37857D30}" type="pres">
      <dgm:prSet presAssocID="{8D63F9B1-6416-4C95-913B-46D36FFB076D}" presName="rootText" presStyleLbl="node3" presStyleIdx="2" presStyleCnt="15" custScaleY="124499">
        <dgm:presLayoutVars>
          <dgm:chPref val="3"/>
        </dgm:presLayoutVars>
      </dgm:prSet>
      <dgm:spPr/>
      <dgm:t>
        <a:bodyPr/>
        <a:lstStyle/>
        <a:p>
          <a:endParaRPr lang="en-US"/>
        </a:p>
      </dgm:t>
    </dgm:pt>
    <dgm:pt modelId="{B676C513-3A2F-4377-B6C9-59585F26A3B5}" type="pres">
      <dgm:prSet presAssocID="{8D63F9B1-6416-4C95-913B-46D36FFB076D}" presName="rootConnector" presStyleLbl="node3" presStyleIdx="2" presStyleCnt="15"/>
      <dgm:spPr/>
      <dgm:t>
        <a:bodyPr/>
        <a:lstStyle/>
        <a:p>
          <a:endParaRPr lang="en-US"/>
        </a:p>
      </dgm:t>
    </dgm:pt>
    <dgm:pt modelId="{EA51E6E9-4D98-4570-990C-A97E61329146}" type="pres">
      <dgm:prSet presAssocID="{8D63F9B1-6416-4C95-913B-46D36FFB076D}" presName="hierChild4" presStyleCnt="0"/>
      <dgm:spPr/>
    </dgm:pt>
    <dgm:pt modelId="{055EE4A4-927B-4EC5-B850-4CA7B456C838}" type="pres">
      <dgm:prSet presAssocID="{9F2E430B-521E-446D-AADD-770FE110DA35}" presName="Name37" presStyleLbl="parChTrans1D4" presStyleIdx="3" presStyleCnt="9"/>
      <dgm:spPr/>
      <dgm:t>
        <a:bodyPr/>
        <a:lstStyle/>
        <a:p>
          <a:endParaRPr lang="en-US"/>
        </a:p>
      </dgm:t>
    </dgm:pt>
    <dgm:pt modelId="{1F4B7348-F27C-49AD-AE6F-16F3B68BBD78}" type="pres">
      <dgm:prSet presAssocID="{D514936A-9963-4D7D-ACBE-258BD0B0D90A}" presName="hierRoot2" presStyleCnt="0">
        <dgm:presLayoutVars>
          <dgm:hierBranch val="init"/>
        </dgm:presLayoutVars>
      </dgm:prSet>
      <dgm:spPr/>
    </dgm:pt>
    <dgm:pt modelId="{0F2CC145-5474-4EB8-8D22-0F0B4E775578}" type="pres">
      <dgm:prSet presAssocID="{D514936A-9963-4D7D-ACBE-258BD0B0D90A}" presName="rootComposite" presStyleCnt="0"/>
      <dgm:spPr/>
    </dgm:pt>
    <dgm:pt modelId="{7F831E06-D32F-49AF-8791-0A355BBA96F5}" type="pres">
      <dgm:prSet presAssocID="{D514936A-9963-4D7D-ACBE-258BD0B0D90A}" presName="rootText" presStyleLbl="node4" presStyleIdx="3" presStyleCnt="9">
        <dgm:presLayoutVars>
          <dgm:chPref val="3"/>
        </dgm:presLayoutVars>
      </dgm:prSet>
      <dgm:spPr/>
      <dgm:t>
        <a:bodyPr/>
        <a:lstStyle/>
        <a:p>
          <a:endParaRPr lang="en-US"/>
        </a:p>
      </dgm:t>
    </dgm:pt>
    <dgm:pt modelId="{26695C3B-DA42-4AD6-9E88-3FAB0F67EB31}" type="pres">
      <dgm:prSet presAssocID="{D514936A-9963-4D7D-ACBE-258BD0B0D90A}" presName="rootConnector" presStyleLbl="node4" presStyleIdx="3" presStyleCnt="9"/>
      <dgm:spPr/>
      <dgm:t>
        <a:bodyPr/>
        <a:lstStyle/>
        <a:p>
          <a:endParaRPr lang="en-US"/>
        </a:p>
      </dgm:t>
    </dgm:pt>
    <dgm:pt modelId="{5E416F53-D02E-4682-AC94-29C1BEEDE5F9}" type="pres">
      <dgm:prSet presAssocID="{D514936A-9963-4D7D-ACBE-258BD0B0D90A}" presName="hierChild4" presStyleCnt="0"/>
      <dgm:spPr/>
    </dgm:pt>
    <dgm:pt modelId="{85DDD2CA-5C04-4C2B-BE4E-7FA7BFCF50B6}" type="pres">
      <dgm:prSet presAssocID="{D514936A-9963-4D7D-ACBE-258BD0B0D90A}" presName="hierChild5" presStyleCnt="0"/>
      <dgm:spPr/>
    </dgm:pt>
    <dgm:pt modelId="{F1C59BD6-68BD-4595-9458-B18C09FD0EE1}" type="pres">
      <dgm:prSet presAssocID="{9A73A22F-6C0C-4973-B599-D32D9BCA951A}" presName="Name37" presStyleLbl="parChTrans1D4" presStyleIdx="4" presStyleCnt="9"/>
      <dgm:spPr/>
      <dgm:t>
        <a:bodyPr/>
        <a:lstStyle/>
        <a:p>
          <a:endParaRPr lang="en-US"/>
        </a:p>
      </dgm:t>
    </dgm:pt>
    <dgm:pt modelId="{F6C554A7-7A6C-4AA6-AE30-2320481F2FAD}" type="pres">
      <dgm:prSet presAssocID="{C49325BC-E74E-4B0C-85DC-F01DD306C511}" presName="hierRoot2" presStyleCnt="0">
        <dgm:presLayoutVars>
          <dgm:hierBranch val="init"/>
        </dgm:presLayoutVars>
      </dgm:prSet>
      <dgm:spPr/>
    </dgm:pt>
    <dgm:pt modelId="{E948E6C9-B74D-49DC-87AB-B14FBCF706B7}" type="pres">
      <dgm:prSet presAssocID="{C49325BC-E74E-4B0C-85DC-F01DD306C511}" presName="rootComposite" presStyleCnt="0"/>
      <dgm:spPr/>
    </dgm:pt>
    <dgm:pt modelId="{AB79BA38-5FD6-42B7-A1AD-BB9E5D88AE0B}" type="pres">
      <dgm:prSet presAssocID="{C49325BC-E74E-4B0C-85DC-F01DD306C511}" presName="rootText" presStyleLbl="node4" presStyleIdx="4" presStyleCnt="9">
        <dgm:presLayoutVars>
          <dgm:chPref val="3"/>
        </dgm:presLayoutVars>
      </dgm:prSet>
      <dgm:spPr/>
      <dgm:t>
        <a:bodyPr/>
        <a:lstStyle/>
        <a:p>
          <a:endParaRPr lang="en-US"/>
        </a:p>
      </dgm:t>
    </dgm:pt>
    <dgm:pt modelId="{8B45B966-1BE6-48A1-9116-4400BF6A2CFD}" type="pres">
      <dgm:prSet presAssocID="{C49325BC-E74E-4B0C-85DC-F01DD306C511}" presName="rootConnector" presStyleLbl="node4" presStyleIdx="4" presStyleCnt="9"/>
      <dgm:spPr/>
      <dgm:t>
        <a:bodyPr/>
        <a:lstStyle/>
        <a:p>
          <a:endParaRPr lang="en-US"/>
        </a:p>
      </dgm:t>
    </dgm:pt>
    <dgm:pt modelId="{92DD5D0D-984F-423C-968B-D9D0DBA788B1}" type="pres">
      <dgm:prSet presAssocID="{C49325BC-E74E-4B0C-85DC-F01DD306C511}" presName="hierChild4" presStyleCnt="0"/>
      <dgm:spPr/>
    </dgm:pt>
    <dgm:pt modelId="{EC17271B-AC4B-4353-9760-505FC1E6D0AE}" type="pres">
      <dgm:prSet presAssocID="{C49325BC-E74E-4B0C-85DC-F01DD306C511}" presName="hierChild5" presStyleCnt="0"/>
      <dgm:spPr/>
    </dgm:pt>
    <dgm:pt modelId="{94083426-9771-4F60-8514-93FEC7184D18}" type="pres">
      <dgm:prSet presAssocID="{8D63F9B1-6416-4C95-913B-46D36FFB076D}" presName="hierChild5" presStyleCnt="0"/>
      <dgm:spPr/>
    </dgm:pt>
    <dgm:pt modelId="{CAF8264D-9CD4-45B8-AC1E-A544662B8490}" type="pres">
      <dgm:prSet presAssocID="{53658D1C-8963-48D7-BBE1-C711DE35CE62}" presName="Name37" presStyleLbl="parChTrans1D3" presStyleIdx="3" presStyleCnt="15"/>
      <dgm:spPr/>
      <dgm:t>
        <a:bodyPr/>
        <a:lstStyle/>
        <a:p>
          <a:endParaRPr lang="en-US"/>
        </a:p>
      </dgm:t>
    </dgm:pt>
    <dgm:pt modelId="{0660333F-656E-477F-A2B0-E5966E749333}" type="pres">
      <dgm:prSet presAssocID="{9B294FA3-C3AF-4516-8FF6-A4CB1530B07D}" presName="hierRoot2" presStyleCnt="0">
        <dgm:presLayoutVars>
          <dgm:hierBranch val="init"/>
        </dgm:presLayoutVars>
      </dgm:prSet>
      <dgm:spPr/>
    </dgm:pt>
    <dgm:pt modelId="{3125A57C-918C-4F2E-9277-7528ACFF62E2}" type="pres">
      <dgm:prSet presAssocID="{9B294FA3-C3AF-4516-8FF6-A4CB1530B07D}" presName="rootComposite" presStyleCnt="0"/>
      <dgm:spPr/>
    </dgm:pt>
    <dgm:pt modelId="{562D5947-82A7-4273-9F66-65C9C534FB1F}" type="pres">
      <dgm:prSet presAssocID="{9B294FA3-C3AF-4516-8FF6-A4CB1530B07D}" presName="rootText" presStyleLbl="node3" presStyleIdx="3" presStyleCnt="15">
        <dgm:presLayoutVars>
          <dgm:chPref val="3"/>
        </dgm:presLayoutVars>
      </dgm:prSet>
      <dgm:spPr/>
      <dgm:t>
        <a:bodyPr/>
        <a:lstStyle/>
        <a:p>
          <a:endParaRPr lang="en-US"/>
        </a:p>
      </dgm:t>
    </dgm:pt>
    <dgm:pt modelId="{6DE82E29-E5C3-4DF7-A7B3-CF51E1127C5D}" type="pres">
      <dgm:prSet presAssocID="{9B294FA3-C3AF-4516-8FF6-A4CB1530B07D}" presName="rootConnector" presStyleLbl="node3" presStyleIdx="3" presStyleCnt="15"/>
      <dgm:spPr/>
      <dgm:t>
        <a:bodyPr/>
        <a:lstStyle/>
        <a:p>
          <a:endParaRPr lang="en-US"/>
        </a:p>
      </dgm:t>
    </dgm:pt>
    <dgm:pt modelId="{06DCA8F9-A4DD-4D03-AA1C-C4600457071E}" type="pres">
      <dgm:prSet presAssocID="{9B294FA3-C3AF-4516-8FF6-A4CB1530B07D}" presName="hierChild4" presStyleCnt="0"/>
      <dgm:spPr/>
    </dgm:pt>
    <dgm:pt modelId="{A84CD888-1418-4066-8EBC-D79689C295E5}" type="pres">
      <dgm:prSet presAssocID="{604CCBB8-01E2-4AB9-94E4-6D76333129D0}" presName="Name37" presStyleLbl="parChTrans1D4" presStyleIdx="5" presStyleCnt="9"/>
      <dgm:spPr/>
      <dgm:t>
        <a:bodyPr/>
        <a:lstStyle/>
        <a:p>
          <a:endParaRPr lang="en-US"/>
        </a:p>
      </dgm:t>
    </dgm:pt>
    <dgm:pt modelId="{8F2B3121-9C92-43B9-BA09-42C78187B65C}" type="pres">
      <dgm:prSet presAssocID="{999AC0CB-BFE0-4971-BE5C-E991A6287B18}" presName="hierRoot2" presStyleCnt="0">
        <dgm:presLayoutVars>
          <dgm:hierBranch val="init"/>
        </dgm:presLayoutVars>
      </dgm:prSet>
      <dgm:spPr/>
    </dgm:pt>
    <dgm:pt modelId="{41B528BC-8FD5-4FD2-8D90-D3B7DD36A863}" type="pres">
      <dgm:prSet presAssocID="{999AC0CB-BFE0-4971-BE5C-E991A6287B18}" presName="rootComposite" presStyleCnt="0"/>
      <dgm:spPr/>
    </dgm:pt>
    <dgm:pt modelId="{B3542A1F-DF5E-4F9B-A814-31060476D18D}" type="pres">
      <dgm:prSet presAssocID="{999AC0CB-BFE0-4971-BE5C-E991A6287B18}" presName="rootText" presStyleLbl="node4" presStyleIdx="5" presStyleCnt="9">
        <dgm:presLayoutVars>
          <dgm:chPref val="3"/>
        </dgm:presLayoutVars>
      </dgm:prSet>
      <dgm:spPr/>
      <dgm:t>
        <a:bodyPr/>
        <a:lstStyle/>
        <a:p>
          <a:endParaRPr lang="en-US"/>
        </a:p>
      </dgm:t>
    </dgm:pt>
    <dgm:pt modelId="{3D68B7D6-2B6F-466B-96C6-C0EAC655C461}" type="pres">
      <dgm:prSet presAssocID="{999AC0CB-BFE0-4971-BE5C-E991A6287B18}" presName="rootConnector" presStyleLbl="node4" presStyleIdx="5" presStyleCnt="9"/>
      <dgm:spPr/>
      <dgm:t>
        <a:bodyPr/>
        <a:lstStyle/>
        <a:p>
          <a:endParaRPr lang="en-US"/>
        </a:p>
      </dgm:t>
    </dgm:pt>
    <dgm:pt modelId="{9AA37131-A9FB-414F-8C4E-F9E8B1660BCF}" type="pres">
      <dgm:prSet presAssocID="{999AC0CB-BFE0-4971-BE5C-E991A6287B18}" presName="hierChild4" presStyleCnt="0"/>
      <dgm:spPr/>
    </dgm:pt>
    <dgm:pt modelId="{51D049FE-D235-4EDF-95A7-48C00043AFDD}" type="pres">
      <dgm:prSet presAssocID="{999AC0CB-BFE0-4971-BE5C-E991A6287B18}" presName="hierChild5" presStyleCnt="0"/>
      <dgm:spPr/>
    </dgm:pt>
    <dgm:pt modelId="{93841F00-60EC-4926-9038-DE7D038CB605}" type="pres">
      <dgm:prSet presAssocID="{11357FD4-BEC8-442A-A8F7-0D10F1B98C2B}" presName="Name37" presStyleLbl="parChTrans1D4" presStyleIdx="6" presStyleCnt="9"/>
      <dgm:spPr/>
      <dgm:t>
        <a:bodyPr/>
        <a:lstStyle/>
        <a:p>
          <a:endParaRPr lang="en-US"/>
        </a:p>
      </dgm:t>
    </dgm:pt>
    <dgm:pt modelId="{AAAB8C86-E9C8-40D1-B168-7EA68E84A31E}" type="pres">
      <dgm:prSet presAssocID="{2CD7359A-650A-4170-A07F-5BAE8967706A}" presName="hierRoot2" presStyleCnt="0">
        <dgm:presLayoutVars>
          <dgm:hierBranch val="init"/>
        </dgm:presLayoutVars>
      </dgm:prSet>
      <dgm:spPr/>
    </dgm:pt>
    <dgm:pt modelId="{B5FB91DD-2B89-4CFE-BDE9-4EDBEEDB5464}" type="pres">
      <dgm:prSet presAssocID="{2CD7359A-650A-4170-A07F-5BAE8967706A}" presName="rootComposite" presStyleCnt="0"/>
      <dgm:spPr/>
    </dgm:pt>
    <dgm:pt modelId="{62B35285-C386-483A-B852-25CCBDE1F62C}" type="pres">
      <dgm:prSet presAssocID="{2CD7359A-650A-4170-A07F-5BAE8967706A}" presName="rootText" presStyleLbl="node4" presStyleIdx="6" presStyleCnt="9">
        <dgm:presLayoutVars>
          <dgm:chPref val="3"/>
        </dgm:presLayoutVars>
      </dgm:prSet>
      <dgm:spPr/>
      <dgm:t>
        <a:bodyPr/>
        <a:lstStyle/>
        <a:p>
          <a:endParaRPr lang="en-US"/>
        </a:p>
      </dgm:t>
    </dgm:pt>
    <dgm:pt modelId="{5CEF254B-23C5-49F8-9C1A-98A470BD8320}" type="pres">
      <dgm:prSet presAssocID="{2CD7359A-650A-4170-A07F-5BAE8967706A}" presName="rootConnector" presStyleLbl="node4" presStyleIdx="6" presStyleCnt="9"/>
      <dgm:spPr/>
      <dgm:t>
        <a:bodyPr/>
        <a:lstStyle/>
        <a:p>
          <a:endParaRPr lang="en-US"/>
        </a:p>
      </dgm:t>
    </dgm:pt>
    <dgm:pt modelId="{C7FCE101-51DA-4ABB-8694-563B15F90469}" type="pres">
      <dgm:prSet presAssocID="{2CD7359A-650A-4170-A07F-5BAE8967706A}" presName="hierChild4" presStyleCnt="0"/>
      <dgm:spPr/>
    </dgm:pt>
    <dgm:pt modelId="{A6400DDB-1DF2-44AA-A804-0A05EA676A69}" type="pres">
      <dgm:prSet presAssocID="{2CD7359A-650A-4170-A07F-5BAE8967706A}" presName="hierChild5" presStyleCnt="0"/>
      <dgm:spPr/>
    </dgm:pt>
    <dgm:pt modelId="{E55A6E7A-3B14-4EDA-A447-92F4D18C04BE}" type="pres">
      <dgm:prSet presAssocID="{9B294FA3-C3AF-4516-8FF6-A4CB1530B07D}" presName="hierChild5" presStyleCnt="0"/>
      <dgm:spPr/>
    </dgm:pt>
    <dgm:pt modelId="{EE299D7A-5A32-4E96-B078-6EA1EBB3354B}" type="pres">
      <dgm:prSet presAssocID="{29D3FA91-2312-44C5-A7C4-A3DA666B90ED}" presName="Name37" presStyleLbl="parChTrans1D3" presStyleIdx="4" presStyleCnt="15"/>
      <dgm:spPr/>
      <dgm:t>
        <a:bodyPr/>
        <a:lstStyle/>
        <a:p>
          <a:endParaRPr lang="en-US"/>
        </a:p>
      </dgm:t>
    </dgm:pt>
    <dgm:pt modelId="{CC1F8EC8-CC6B-4664-BA07-557D4F7FC70A}" type="pres">
      <dgm:prSet presAssocID="{BC03BF02-5852-4CA7-9848-D9C3A66E3A1E}" presName="hierRoot2" presStyleCnt="0">
        <dgm:presLayoutVars>
          <dgm:hierBranch val="init"/>
        </dgm:presLayoutVars>
      </dgm:prSet>
      <dgm:spPr/>
    </dgm:pt>
    <dgm:pt modelId="{FDDAD29C-EAD7-42BB-A933-04AAF97D84D1}" type="pres">
      <dgm:prSet presAssocID="{BC03BF02-5852-4CA7-9848-D9C3A66E3A1E}" presName="rootComposite" presStyleCnt="0"/>
      <dgm:spPr/>
    </dgm:pt>
    <dgm:pt modelId="{63059078-CD02-4BE3-8E6F-7CD805A762B0}" type="pres">
      <dgm:prSet presAssocID="{BC03BF02-5852-4CA7-9848-D9C3A66E3A1E}" presName="rootText" presStyleLbl="node3" presStyleIdx="4" presStyleCnt="15">
        <dgm:presLayoutVars>
          <dgm:chPref val="3"/>
        </dgm:presLayoutVars>
      </dgm:prSet>
      <dgm:spPr/>
      <dgm:t>
        <a:bodyPr/>
        <a:lstStyle/>
        <a:p>
          <a:endParaRPr lang="en-US"/>
        </a:p>
      </dgm:t>
    </dgm:pt>
    <dgm:pt modelId="{BFFD7893-708B-469C-B3F1-381C63B65E1F}" type="pres">
      <dgm:prSet presAssocID="{BC03BF02-5852-4CA7-9848-D9C3A66E3A1E}" presName="rootConnector" presStyleLbl="node3" presStyleIdx="4" presStyleCnt="15"/>
      <dgm:spPr/>
      <dgm:t>
        <a:bodyPr/>
        <a:lstStyle/>
        <a:p>
          <a:endParaRPr lang="en-US"/>
        </a:p>
      </dgm:t>
    </dgm:pt>
    <dgm:pt modelId="{66B20355-FF25-4473-BB55-9520EF23B35F}" type="pres">
      <dgm:prSet presAssocID="{BC03BF02-5852-4CA7-9848-D9C3A66E3A1E}" presName="hierChild4" presStyleCnt="0"/>
      <dgm:spPr/>
    </dgm:pt>
    <dgm:pt modelId="{DF06888D-0FA6-481B-A93A-78DD282E94CC}" type="pres">
      <dgm:prSet presAssocID="{393676E3-5E1B-4F1E-9B8C-FBD0368D1D45}" presName="Name37" presStyleLbl="parChTrans1D4" presStyleIdx="7" presStyleCnt="9"/>
      <dgm:spPr/>
      <dgm:t>
        <a:bodyPr/>
        <a:lstStyle/>
        <a:p>
          <a:endParaRPr lang="en-US"/>
        </a:p>
      </dgm:t>
    </dgm:pt>
    <dgm:pt modelId="{31956D9F-00B4-4473-8C5C-B94B90E1888E}" type="pres">
      <dgm:prSet presAssocID="{0D3E8D48-4DAD-4387-8A6A-C3682340E47C}" presName="hierRoot2" presStyleCnt="0">
        <dgm:presLayoutVars>
          <dgm:hierBranch val="init"/>
        </dgm:presLayoutVars>
      </dgm:prSet>
      <dgm:spPr/>
    </dgm:pt>
    <dgm:pt modelId="{C939451C-5C2D-4A85-8357-2A6FC8C92818}" type="pres">
      <dgm:prSet presAssocID="{0D3E8D48-4DAD-4387-8A6A-C3682340E47C}" presName="rootComposite" presStyleCnt="0"/>
      <dgm:spPr/>
    </dgm:pt>
    <dgm:pt modelId="{0DFEE7CF-FA40-4D7A-BC6B-5F722B03FDF5}" type="pres">
      <dgm:prSet presAssocID="{0D3E8D48-4DAD-4387-8A6A-C3682340E47C}" presName="rootText" presStyleLbl="node4" presStyleIdx="7" presStyleCnt="9">
        <dgm:presLayoutVars>
          <dgm:chPref val="3"/>
        </dgm:presLayoutVars>
      </dgm:prSet>
      <dgm:spPr/>
      <dgm:t>
        <a:bodyPr/>
        <a:lstStyle/>
        <a:p>
          <a:endParaRPr lang="en-US"/>
        </a:p>
      </dgm:t>
    </dgm:pt>
    <dgm:pt modelId="{275C7B21-A6D4-40B6-BEF7-02EDADC8C086}" type="pres">
      <dgm:prSet presAssocID="{0D3E8D48-4DAD-4387-8A6A-C3682340E47C}" presName="rootConnector" presStyleLbl="node4" presStyleIdx="7" presStyleCnt="9"/>
      <dgm:spPr/>
      <dgm:t>
        <a:bodyPr/>
        <a:lstStyle/>
        <a:p>
          <a:endParaRPr lang="en-US"/>
        </a:p>
      </dgm:t>
    </dgm:pt>
    <dgm:pt modelId="{1ADE8880-3499-4BD5-94DC-E8C9C1870174}" type="pres">
      <dgm:prSet presAssocID="{0D3E8D48-4DAD-4387-8A6A-C3682340E47C}" presName="hierChild4" presStyleCnt="0"/>
      <dgm:spPr/>
    </dgm:pt>
    <dgm:pt modelId="{F1F4E708-E0A7-41F8-9AEE-6A8530E9F2A5}" type="pres">
      <dgm:prSet presAssocID="{0D3E8D48-4DAD-4387-8A6A-C3682340E47C}" presName="hierChild5" presStyleCnt="0"/>
      <dgm:spPr/>
    </dgm:pt>
    <dgm:pt modelId="{2C1400F0-1F4F-4B6C-9195-204DFCCF31B3}" type="pres">
      <dgm:prSet presAssocID="{381B6333-4737-47CF-8793-508B2A49B0DA}" presName="Name37" presStyleLbl="parChTrans1D4" presStyleIdx="8" presStyleCnt="9"/>
      <dgm:spPr/>
      <dgm:t>
        <a:bodyPr/>
        <a:lstStyle/>
        <a:p>
          <a:endParaRPr lang="en-US"/>
        </a:p>
      </dgm:t>
    </dgm:pt>
    <dgm:pt modelId="{52CB1FB9-8D7C-4964-88DD-D4C17B6CBE61}" type="pres">
      <dgm:prSet presAssocID="{87A98CC5-F2E7-4CF9-8554-1D993707294C}" presName="hierRoot2" presStyleCnt="0">
        <dgm:presLayoutVars>
          <dgm:hierBranch val="init"/>
        </dgm:presLayoutVars>
      </dgm:prSet>
      <dgm:spPr/>
    </dgm:pt>
    <dgm:pt modelId="{80752ADA-B34C-4F0F-AAE5-46E7490781C3}" type="pres">
      <dgm:prSet presAssocID="{87A98CC5-F2E7-4CF9-8554-1D993707294C}" presName="rootComposite" presStyleCnt="0"/>
      <dgm:spPr/>
    </dgm:pt>
    <dgm:pt modelId="{9A7C7F8E-6E8A-4967-9485-5AA021F59584}" type="pres">
      <dgm:prSet presAssocID="{87A98CC5-F2E7-4CF9-8554-1D993707294C}" presName="rootText" presStyleLbl="node4" presStyleIdx="8" presStyleCnt="9">
        <dgm:presLayoutVars>
          <dgm:chPref val="3"/>
        </dgm:presLayoutVars>
      </dgm:prSet>
      <dgm:spPr/>
      <dgm:t>
        <a:bodyPr/>
        <a:lstStyle/>
        <a:p>
          <a:endParaRPr lang="en-US"/>
        </a:p>
      </dgm:t>
    </dgm:pt>
    <dgm:pt modelId="{D1F9B3E0-4939-408D-9B0A-32FE44DBF77B}" type="pres">
      <dgm:prSet presAssocID="{87A98CC5-F2E7-4CF9-8554-1D993707294C}" presName="rootConnector" presStyleLbl="node4" presStyleIdx="8" presStyleCnt="9"/>
      <dgm:spPr/>
      <dgm:t>
        <a:bodyPr/>
        <a:lstStyle/>
        <a:p>
          <a:endParaRPr lang="en-US"/>
        </a:p>
      </dgm:t>
    </dgm:pt>
    <dgm:pt modelId="{4FA9C7AE-A4EB-4B0B-9A96-5E4037BA6C58}" type="pres">
      <dgm:prSet presAssocID="{87A98CC5-F2E7-4CF9-8554-1D993707294C}" presName="hierChild4" presStyleCnt="0"/>
      <dgm:spPr/>
    </dgm:pt>
    <dgm:pt modelId="{3BC28719-81B4-426A-BB60-02D403BD9089}" type="pres">
      <dgm:prSet presAssocID="{87A98CC5-F2E7-4CF9-8554-1D993707294C}" presName="hierChild5" presStyleCnt="0"/>
      <dgm:spPr/>
    </dgm:pt>
    <dgm:pt modelId="{B8CFF947-8B71-460C-8040-25D88F2FDD50}" type="pres">
      <dgm:prSet presAssocID="{BC03BF02-5852-4CA7-9848-D9C3A66E3A1E}" presName="hierChild5" presStyleCnt="0"/>
      <dgm:spPr/>
    </dgm:pt>
    <dgm:pt modelId="{D79ADCDA-DFA9-4FCD-AAC4-B7BD4CF858FC}" type="pres">
      <dgm:prSet presAssocID="{346E437A-B052-4B63-BE64-47EBEF70EB4E}" presName="hierChild5" presStyleCnt="0"/>
      <dgm:spPr/>
    </dgm:pt>
    <dgm:pt modelId="{C0663D08-9FE5-4E30-B827-2FDB5B645273}" type="pres">
      <dgm:prSet presAssocID="{D995870D-C397-4663-AE30-D30B7E129A08}" presName="Name37" presStyleLbl="parChTrans1D2" presStyleIdx="1" presStyleCnt="5"/>
      <dgm:spPr/>
      <dgm:t>
        <a:bodyPr/>
        <a:lstStyle/>
        <a:p>
          <a:endParaRPr lang="en-US"/>
        </a:p>
      </dgm:t>
    </dgm:pt>
    <dgm:pt modelId="{01B1BA9A-F29B-4BAB-9095-06D1B98D1745}" type="pres">
      <dgm:prSet presAssocID="{0919BA50-E269-4E02-89C6-910B0CD49105}" presName="hierRoot2" presStyleCnt="0">
        <dgm:presLayoutVars>
          <dgm:hierBranch val="init"/>
        </dgm:presLayoutVars>
      </dgm:prSet>
      <dgm:spPr/>
    </dgm:pt>
    <dgm:pt modelId="{03E277DB-E63C-4C51-9782-7D4ADD17D002}" type="pres">
      <dgm:prSet presAssocID="{0919BA50-E269-4E02-89C6-910B0CD49105}" presName="rootComposite" presStyleCnt="0"/>
      <dgm:spPr/>
    </dgm:pt>
    <dgm:pt modelId="{4BD73587-7F7C-4D14-91E9-38B814838C08}" type="pres">
      <dgm:prSet presAssocID="{0919BA50-E269-4E02-89C6-910B0CD49105}" presName="rootText" presStyleLbl="node2" presStyleIdx="1" presStyleCnt="4">
        <dgm:presLayoutVars>
          <dgm:chPref val="3"/>
        </dgm:presLayoutVars>
      </dgm:prSet>
      <dgm:spPr/>
      <dgm:t>
        <a:bodyPr/>
        <a:lstStyle/>
        <a:p>
          <a:endParaRPr lang="en-US"/>
        </a:p>
      </dgm:t>
    </dgm:pt>
    <dgm:pt modelId="{862230A4-75D9-4CE9-9223-8066D2F9E809}" type="pres">
      <dgm:prSet presAssocID="{0919BA50-E269-4E02-89C6-910B0CD49105}" presName="rootConnector" presStyleLbl="node2" presStyleIdx="1" presStyleCnt="4"/>
      <dgm:spPr/>
      <dgm:t>
        <a:bodyPr/>
        <a:lstStyle/>
        <a:p>
          <a:endParaRPr lang="en-US"/>
        </a:p>
      </dgm:t>
    </dgm:pt>
    <dgm:pt modelId="{C2EABAA1-C92D-44A9-80D3-99CC7F99DA92}" type="pres">
      <dgm:prSet presAssocID="{0919BA50-E269-4E02-89C6-910B0CD49105}" presName="hierChild4" presStyleCnt="0"/>
      <dgm:spPr/>
    </dgm:pt>
    <dgm:pt modelId="{E806065F-7A96-449A-B53E-C669DB737FDB}" type="pres">
      <dgm:prSet presAssocID="{4659F431-452C-4897-BA78-1D8237907A19}" presName="Name37" presStyleLbl="parChTrans1D3" presStyleIdx="5" presStyleCnt="15"/>
      <dgm:spPr/>
      <dgm:t>
        <a:bodyPr/>
        <a:lstStyle/>
        <a:p>
          <a:endParaRPr lang="en-US"/>
        </a:p>
      </dgm:t>
    </dgm:pt>
    <dgm:pt modelId="{42AC9266-7CB5-4C71-B211-725A9BD209BB}" type="pres">
      <dgm:prSet presAssocID="{DCAF9CF8-AEB7-4F3E-BDA7-83234C9B8987}" presName="hierRoot2" presStyleCnt="0">
        <dgm:presLayoutVars>
          <dgm:hierBranch val="init"/>
        </dgm:presLayoutVars>
      </dgm:prSet>
      <dgm:spPr/>
    </dgm:pt>
    <dgm:pt modelId="{279B116E-F7BE-4A5C-9367-762E93035792}" type="pres">
      <dgm:prSet presAssocID="{DCAF9CF8-AEB7-4F3E-BDA7-83234C9B8987}" presName="rootComposite" presStyleCnt="0"/>
      <dgm:spPr/>
    </dgm:pt>
    <dgm:pt modelId="{CAFD0736-27E3-4E5E-B6A0-8CF7FC779675}" type="pres">
      <dgm:prSet presAssocID="{DCAF9CF8-AEB7-4F3E-BDA7-83234C9B8987}" presName="rootText" presStyleLbl="node3" presStyleIdx="5" presStyleCnt="15">
        <dgm:presLayoutVars>
          <dgm:chPref val="3"/>
        </dgm:presLayoutVars>
      </dgm:prSet>
      <dgm:spPr/>
      <dgm:t>
        <a:bodyPr/>
        <a:lstStyle/>
        <a:p>
          <a:endParaRPr lang="en-US"/>
        </a:p>
      </dgm:t>
    </dgm:pt>
    <dgm:pt modelId="{63E263DF-9B03-441E-91A5-1882E2A122DB}" type="pres">
      <dgm:prSet presAssocID="{DCAF9CF8-AEB7-4F3E-BDA7-83234C9B8987}" presName="rootConnector" presStyleLbl="node3" presStyleIdx="5" presStyleCnt="15"/>
      <dgm:spPr/>
      <dgm:t>
        <a:bodyPr/>
        <a:lstStyle/>
        <a:p>
          <a:endParaRPr lang="en-US"/>
        </a:p>
      </dgm:t>
    </dgm:pt>
    <dgm:pt modelId="{4BB68236-7E7F-4EFF-8827-A316F53BB8FF}" type="pres">
      <dgm:prSet presAssocID="{DCAF9CF8-AEB7-4F3E-BDA7-83234C9B8987}" presName="hierChild4" presStyleCnt="0"/>
      <dgm:spPr/>
    </dgm:pt>
    <dgm:pt modelId="{82768BA7-7B6D-4B49-8EA0-D45CDC1041B6}" type="pres">
      <dgm:prSet presAssocID="{DCAF9CF8-AEB7-4F3E-BDA7-83234C9B8987}" presName="hierChild5" presStyleCnt="0"/>
      <dgm:spPr/>
    </dgm:pt>
    <dgm:pt modelId="{F12B8F0C-7404-4A01-8A20-4BB3B1CFF7C7}" type="pres">
      <dgm:prSet presAssocID="{C7B97077-6010-4C2F-BFDE-2E5A30FDA966}" presName="Name37" presStyleLbl="parChTrans1D3" presStyleIdx="6" presStyleCnt="15"/>
      <dgm:spPr/>
      <dgm:t>
        <a:bodyPr/>
        <a:lstStyle/>
        <a:p>
          <a:endParaRPr lang="en-US"/>
        </a:p>
      </dgm:t>
    </dgm:pt>
    <dgm:pt modelId="{D7EB6EED-06A8-437B-A2CE-0A791E6A9776}" type="pres">
      <dgm:prSet presAssocID="{8B3DD563-2123-4D84-A5CC-D3AD21345E4F}" presName="hierRoot2" presStyleCnt="0">
        <dgm:presLayoutVars>
          <dgm:hierBranch val="init"/>
        </dgm:presLayoutVars>
      </dgm:prSet>
      <dgm:spPr/>
    </dgm:pt>
    <dgm:pt modelId="{09A9C6DB-E4C6-4189-AAFE-CA29BBBCEA62}" type="pres">
      <dgm:prSet presAssocID="{8B3DD563-2123-4D84-A5CC-D3AD21345E4F}" presName="rootComposite" presStyleCnt="0"/>
      <dgm:spPr/>
    </dgm:pt>
    <dgm:pt modelId="{E5F9C8CA-0AEC-44C4-97D3-C89C5118ED3C}" type="pres">
      <dgm:prSet presAssocID="{8B3DD563-2123-4D84-A5CC-D3AD21345E4F}" presName="rootText" presStyleLbl="node3" presStyleIdx="6" presStyleCnt="15">
        <dgm:presLayoutVars>
          <dgm:chPref val="3"/>
        </dgm:presLayoutVars>
      </dgm:prSet>
      <dgm:spPr/>
      <dgm:t>
        <a:bodyPr/>
        <a:lstStyle/>
        <a:p>
          <a:endParaRPr lang="en-US"/>
        </a:p>
      </dgm:t>
    </dgm:pt>
    <dgm:pt modelId="{F9DCB04C-54DE-4AA8-8F23-0250709027C2}" type="pres">
      <dgm:prSet presAssocID="{8B3DD563-2123-4D84-A5CC-D3AD21345E4F}" presName="rootConnector" presStyleLbl="node3" presStyleIdx="6" presStyleCnt="15"/>
      <dgm:spPr/>
      <dgm:t>
        <a:bodyPr/>
        <a:lstStyle/>
        <a:p>
          <a:endParaRPr lang="en-US"/>
        </a:p>
      </dgm:t>
    </dgm:pt>
    <dgm:pt modelId="{385BCCC5-977B-42EA-9B8A-CAD3669D1047}" type="pres">
      <dgm:prSet presAssocID="{8B3DD563-2123-4D84-A5CC-D3AD21345E4F}" presName="hierChild4" presStyleCnt="0"/>
      <dgm:spPr/>
    </dgm:pt>
    <dgm:pt modelId="{94F2E275-8BCD-428C-8ADB-4C38E12D4107}" type="pres">
      <dgm:prSet presAssocID="{8B3DD563-2123-4D84-A5CC-D3AD21345E4F}" presName="hierChild5" presStyleCnt="0"/>
      <dgm:spPr/>
    </dgm:pt>
    <dgm:pt modelId="{72DCF1E4-9B75-407C-BEE0-A9D3A60B5E99}" type="pres">
      <dgm:prSet presAssocID="{C3A6E5EF-EFBE-431F-B30B-44689E432820}" presName="Name37" presStyleLbl="parChTrans1D3" presStyleIdx="7" presStyleCnt="15"/>
      <dgm:spPr/>
      <dgm:t>
        <a:bodyPr/>
        <a:lstStyle/>
        <a:p>
          <a:endParaRPr lang="en-US"/>
        </a:p>
      </dgm:t>
    </dgm:pt>
    <dgm:pt modelId="{4E7D1EBF-AFEA-43AE-8C76-9FA4E2FB69BE}" type="pres">
      <dgm:prSet presAssocID="{DCF34956-28A2-4376-8704-871D37F5C11E}" presName="hierRoot2" presStyleCnt="0">
        <dgm:presLayoutVars>
          <dgm:hierBranch val="init"/>
        </dgm:presLayoutVars>
      </dgm:prSet>
      <dgm:spPr/>
    </dgm:pt>
    <dgm:pt modelId="{94D83D53-5DA4-4B08-BC54-A8B302ED7860}" type="pres">
      <dgm:prSet presAssocID="{DCF34956-28A2-4376-8704-871D37F5C11E}" presName="rootComposite" presStyleCnt="0"/>
      <dgm:spPr/>
    </dgm:pt>
    <dgm:pt modelId="{B1F670F2-BBFA-45E2-A61B-259D8A9F5B11}" type="pres">
      <dgm:prSet presAssocID="{DCF34956-28A2-4376-8704-871D37F5C11E}" presName="rootText" presStyleLbl="node3" presStyleIdx="7" presStyleCnt="15" custScaleX="114291">
        <dgm:presLayoutVars>
          <dgm:chPref val="3"/>
        </dgm:presLayoutVars>
      </dgm:prSet>
      <dgm:spPr/>
      <dgm:t>
        <a:bodyPr/>
        <a:lstStyle/>
        <a:p>
          <a:endParaRPr lang="en-US"/>
        </a:p>
      </dgm:t>
    </dgm:pt>
    <dgm:pt modelId="{33FCD23E-A8EB-4481-82CD-A0B16B35F187}" type="pres">
      <dgm:prSet presAssocID="{DCF34956-28A2-4376-8704-871D37F5C11E}" presName="rootConnector" presStyleLbl="node3" presStyleIdx="7" presStyleCnt="15"/>
      <dgm:spPr/>
      <dgm:t>
        <a:bodyPr/>
        <a:lstStyle/>
        <a:p>
          <a:endParaRPr lang="en-US"/>
        </a:p>
      </dgm:t>
    </dgm:pt>
    <dgm:pt modelId="{B8463F49-A8F6-46A7-A391-2C5F90B2A570}" type="pres">
      <dgm:prSet presAssocID="{DCF34956-28A2-4376-8704-871D37F5C11E}" presName="hierChild4" presStyleCnt="0"/>
      <dgm:spPr/>
    </dgm:pt>
    <dgm:pt modelId="{06567365-9733-47B4-8C50-005466AF2A3E}" type="pres">
      <dgm:prSet presAssocID="{DCF34956-28A2-4376-8704-871D37F5C11E}" presName="hierChild5" presStyleCnt="0"/>
      <dgm:spPr/>
    </dgm:pt>
    <dgm:pt modelId="{1C6A9BB2-511F-47C5-9FE1-A34FC426B912}" type="pres">
      <dgm:prSet presAssocID="{5BE77A38-42A4-4581-B02D-DFA205DB93F3}" presName="Name37" presStyleLbl="parChTrans1D3" presStyleIdx="8" presStyleCnt="15"/>
      <dgm:spPr/>
      <dgm:t>
        <a:bodyPr/>
        <a:lstStyle/>
        <a:p>
          <a:endParaRPr lang="en-US"/>
        </a:p>
      </dgm:t>
    </dgm:pt>
    <dgm:pt modelId="{1FE433AC-3F0E-4E4F-BF8B-EA0262CD0349}" type="pres">
      <dgm:prSet presAssocID="{A4B0DE21-8A46-4DC1-B3AF-E35C70036897}" presName="hierRoot2" presStyleCnt="0">
        <dgm:presLayoutVars>
          <dgm:hierBranch val="init"/>
        </dgm:presLayoutVars>
      </dgm:prSet>
      <dgm:spPr/>
    </dgm:pt>
    <dgm:pt modelId="{E5F45E28-CF0B-4DED-8ED0-AABBA911A649}" type="pres">
      <dgm:prSet presAssocID="{A4B0DE21-8A46-4DC1-B3AF-E35C70036897}" presName="rootComposite" presStyleCnt="0"/>
      <dgm:spPr/>
    </dgm:pt>
    <dgm:pt modelId="{81307DDC-FADB-46CE-9A09-B49A8C5F2A1F}" type="pres">
      <dgm:prSet presAssocID="{A4B0DE21-8A46-4DC1-B3AF-E35C70036897}" presName="rootText" presStyleLbl="node3" presStyleIdx="8" presStyleCnt="15" custScaleX="121206">
        <dgm:presLayoutVars>
          <dgm:chPref val="3"/>
        </dgm:presLayoutVars>
      </dgm:prSet>
      <dgm:spPr/>
      <dgm:t>
        <a:bodyPr/>
        <a:lstStyle/>
        <a:p>
          <a:endParaRPr lang="en-US"/>
        </a:p>
      </dgm:t>
    </dgm:pt>
    <dgm:pt modelId="{3F476D27-4973-4212-A53B-E6357FB04E9B}" type="pres">
      <dgm:prSet presAssocID="{A4B0DE21-8A46-4DC1-B3AF-E35C70036897}" presName="rootConnector" presStyleLbl="node3" presStyleIdx="8" presStyleCnt="15"/>
      <dgm:spPr/>
      <dgm:t>
        <a:bodyPr/>
        <a:lstStyle/>
        <a:p>
          <a:endParaRPr lang="en-US"/>
        </a:p>
      </dgm:t>
    </dgm:pt>
    <dgm:pt modelId="{E0CEA99A-4B59-4F58-8433-7A1323513917}" type="pres">
      <dgm:prSet presAssocID="{A4B0DE21-8A46-4DC1-B3AF-E35C70036897}" presName="hierChild4" presStyleCnt="0"/>
      <dgm:spPr/>
    </dgm:pt>
    <dgm:pt modelId="{75EC96A5-BBA7-409C-991D-7631A04AFE55}" type="pres">
      <dgm:prSet presAssocID="{A4B0DE21-8A46-4DC1-B3AF-E35C70036897}" presName="hierChild5" presStyleCnt="0"/>
      <dgm:spPr/>
    </dgm:pt>
    <dgm:pt modelId="{8D2516D2-FF42-4CD7-A6AC-3FAFB82BC57B}" type="pres">
      <dgm:prSet presAssocID="{0919BA50-E269-4E02-89C6-910B0CD49105}" presName="hierChild5" presStyleCnt="0"/>
      <dgm:spPr/>
    </dgm:pt>
    <dgm:pt modelId="{4EFE830A-71E2-4FFC-9C7C-8C8D71395916}" type="pres">
      <dgm:prSet presAssocID="{64391647-721B-473D-923A-53BCF30D59D9}" presName="Name37" presStyleLbl="parChTrans1D2" presStyleIdx="2" presStyleCnt="5"/>
      <dgm:spPr/>
      <dgm:t>
        <a:bodyPr/>
        <a:lstStyle/>
        <a:p>
          <a:endParaRPr lang="en-US"/>
        </a:p>
      </dgm:t>
    </dgm:pt>
    <dgm:pt modelId="{F548235E-1DF0-43DE-9596-94307E8E7D33}" type="pres">
      <dgm:prSet presAssocID="{0F076ADC-8405-461F-9EDC-200AB5AEAC11}" presName="hierRoot2" presStyleCnt="0">
        <dgm:presLayoutVars>
          <dgm:hierBranch val="init"/>
        </dgm:presLayoutVars>
      </dgm:prSet>
      <dgm:spPr/>
    </dgm:pt>
    <dgm:pt modelId="{934D2EED-273C-44FF-8B18-4698BBC3875B}" type="pres">
      <dgm:prSet presAssocID="{0F076ADC-8405-461F-9EDC-200AB5AEAC11}" presName="rootComposite" presStyleCnt="0"/>
      <dgm:spPr/>
    </dgm:pt>
    <dgm:pt modelId="{CE5AD261-9251-4FBC-A07F-2BCED11FA972}" type="pres">
      <dgm:prSet presAssocID="{0F076ADC-8405-461F-9EDC-200AB5AEAC11}" presName="rootText" presStyleLbl="node2" presStyleIdx="2" presStyleCnt="4">
        <dgm:presLayoutVars>
          <dgm:chPref val="3"/>
        </dgm:presLayoutVars>
      </dgm:prSet>
      <dgm:spPr/>
      <dgm:t>
        <a:bodyPr/>
        <a:lstStyle/>
        <a:p>
          <a:endParaRPr lang="en-US"/>
        </a:p>
      </dgm:t>
    </dgm:pt>
    <dgm:pt modelId="{5DA7AB01-1D3B-4CEA-ADC5-93248583A54D}" type="pres">
      <dgm:prSet presAssocID="{0F076ADC-8405-461F-9EDC-200AB5AEAC11}" presName="rootConnector" presStyleLbl="node2" presStyleIdx="2" presStyleCnt="4"/>
      <dgm:spPr/>
      <dgm:t>
        <a:bodyPr/>
        <a:lstStyle/>
        <a:p>
          <a:endParaRPr lang="en-US"/>
        </a:p>
      </dgm:t>
    </dgm:pt>
    <dgm:pt modelId="{83C4EB7B-FB9E-4B48-A2C0-D80AB6AA5984}" type="pres">
      <dgm:prSet presAssocID="{0F076ADC-8405-461F-9EDC-200AB5AEAC11}" presName="hierChild4" presStyleCnt="0"/>
      <dgm:spPr/>
    </dgm:pt>
    <dgm:pt modelId="{EA661E97-AB15-4D61-865D-F1BC4B1F0587}" type="pres">
      <dgm:prSet presAssocID="{E97D0642-4A34-47BC-8FE1-432C4DFDF7C8}" presName="Name37" presStyleLbl="parChTrans1D3" presStyleIdx="9" presStyleCnt="15"/>
      <dgm:spPr/>
      <dgm:t>
        <a:bodyPr/>
        <a:lstStyle/>
        <a:p>
          <a:endParaRPr lang="en-US"/>
        </a:p>
      </dgm:t>
    </dgm:pt>
    <dgm:pt modelId="{86B5A31B-183C-4D38-B48E-1403DC9B575B}" type="pres">
      <dgm:prSet presAssocID="{4BDA4C6A-5F15-4B90-9E9C-318577859572}" presName="hierRoot2" presStyleCnt="0">
        <dgm:presLayoutVars>
          <dgm:hierBranch val="init"/>
        </dgm:presLayoutVars>
      </dgm:prSet>
      <dgm:spPr/>
    </dgm:pt>
    <dgm:pt modelId="{B59A1CA9-164A-4F49-B340-D436C4D5CFF5}" type="pres">
      <dgm:prSet presAssocID="{4BDA4C6A-5F15-4B90-9E9C-318577859572}" presName="rootComposite" presStyleCnt="0"/>
      <dgm:spPr/>
    </dgm:pt>
    <dgm:pt modelId="{346741C5-4432-4549-AE08-DE6C496AE7A0}" type="pres">
      <dgm:prSet presAssocID="{4BDA4C6A-5F15-4B90-9E9C-318577859572}" presName="rootText" presStyleLbl="node3" presStyleIdx="9" presStyleCnt="15">
        <dgm:presLayoutVars>
          <dgm:chPref val="3"/>
        </dgm:presLayoutVars>
      </dgm:prSet>
      <dgm:spPr/>
      <dgm:t>
        <a:bodyPr/>
        <a:lstStyle/>
        <a:p>
          <a:endParaRPr lang="en-US"/>
        </a:p>
      </dgm:t>
    </dgm:pt>
    <dgm:pt modelId="{B79C169B-22AB-45A0-A92E-6C8A6E05570B}" type="pres">
      <dgm:prSet presAssocID="{4BDA4C6A-5F15-4B90-9E9C-318577859572}" presName="rootConnector" presStyleLbl="node3" presStyleIdx="9" presStyleCnt="15"/>
      <dgm:spPr/>
      <dgm:t>
        <a:bodyPr/>
        <a:lstStyle/>
        <a:p>
          <a:endParaRPr lang="en-US"/>
        </a:p>
      </dgm:t>
    </dgm:pt>
    <dgm:pt modelId="{3B5CA9E7-EEFD-43E0-995F-5C8A2A7BAAC3}" type="pres">
      <dgm:prSet presAssocID="{4BDA4C6A-5F15-4B90-9E9C-318577859572}" presName="hierChild4" presStyleCnt="0"/>
      <dgm:spPr/>
    </dgm:pt>
    <dgm:pt modelId="{52E13437-B233-40C4-AD34-96CB0F4C44C0}" type="pres">
      <dgm:prSet presAssocID="{4BDA4C6A-5F15-4B90-9E9C-318577859572}" presName="hierChild5" presStyleCnt="0"/>
      <dgm:spPr/>
    </dgm:pt>
    <dgm:pt modelId="{AF79170B-BADF-4AD8-8E0F-F354B958E365}" type="pres">
      <dgm:prSet presAssocID="{99B4C54A-B051-47C7-BA56-CE428F13A6D6}" presName="Name37" presStyleLbl="parChTrans1D3" presStyleIdx="10" presStyleCnt="15"/>
      <dgm:spPr/>
      <dgm:t>
        <a:bodyPr/>
        <a:lstStyle/>
        <a:p>
          <a:endParaRPr lang="en-US"/>
        </a:p>
      </dgm:t>
    </dgm:pt>
    <dgm:pt modelId="{637EB4B7-7A79-4906-81EE-A97AEAD8570C}" type="pres">
      <dgm:prSet presAssocID="{A9C84D1B-120B-48A9-AAF1-B2FD717C43CB}" presName="hierRoot2" presStyleCnt="0">
        <dgm:presLayoutVars>
          <dgm:hierBranch val="init"/>
        </dgm:presLayoutVars>
      </dgm:prSet>
      <dgm:spPr/>
    </dgm:pt>
    <dgm:pt modelId="{C950DBA1-B02A-438A-95DA-DC9E4500437B}" type="pres">
      <dgm:prSet presAssocID="{A9C84D1B-120B-48A9-AAF1-B2FD717C43CB}" presName="rootComposite" presStyleCnt="0"/>
      <dgm:spPr/>
    </dgm:pt>
    <dgm:pt modelId="{290592FE-B208-49F9-89CC-3033C6C8A550}" type="pres">
      <dgm:prSet presAssocID="{A9C84D1B-120B-48A9-AAF1-B2FD717C43CB}" presName="rootText" presStyleLbl="node3" presStyleIdx="10" presStyleCnt="15">
        <dgm:presLayoutVars>
          <dgm:chPref val="3"/>
        </dgm:presLayoutVars>
      </dgm:prSet>
      <dgm:spPr/>
      <dgm:t>
        <a:bodyPr/>
        <a:lstStyle/>
        <a:p>
          <a:endParaRPr lang="en-US"/>
        </a:p>
      </dgm:t>
    </dgm:pt>
    <dgm:pt modelId="{AA219595-5DE2-43C2-8F55-695BD07B9A1E}" type="pres">
      <dgm:prSet presAssocID="{A9C84D1B-120B-48A9-AAF1-B2FD717C43CB}" presName="rootConnector" presStyleLbl="node3" presStyleIdx="10" presStyleCnt="15"/>
      <dgm:spPr/>
      <dgm:t>
        <a:bodyPr/>
        <a:lstStyle/>
        <a:p>
          <a:endParaRPr lang="en-US"/>
        </a:p>
      </dgm:t>
    </dgm:pt>
    <dgm:pt modelId="{11BEB19A-F9D7-4957-89D6-89C85E335427}" type="pres">
      <dgm:prSet presAssocID="{A9C84D1B-120B-48A9-AAF1-B2FD717C43CB}" presName="hierChild4" presStyleCnt="0"/>
      <dgm:spPr/>
    </dgm:pt>
    <dgm:pt modelId="{11B98D69-422B-4C40-9C96-656D48FB6A32}" type="pres">
      <dgm:prSet presAssocID="{A9C84D1B-120B-48A9-AAF1-B2FD717C43CB}" presName="hierChild5" presStyleCnt="0"/>
      <dgm:spPr/>
    </dgm:pt>
    <dgm:pt modelId="{3461B5C4-04FD-4264-9D2B-79552D550640}" type="pres">
      <dgm:prSet presAssocID="{0F076ADC-8405-461F-9EDC-200AB5AEAC11}" presName="hierChild5" presStyleCnt="0"/>
      <dgm:spPr/>
    </dgm:pt>
    <dgm:pt modelId="{6C57098B-0382-41DB-A5A1-3371710DB517}" type="pres">
      <dgm:prSet presAssocID="{73DF59DB-C44B-4EE3-9166-C4497330D22F}" presName="Name37" presStyleLbl="parChTrans1D2" presStyleIdx="3" presStyleCnt="5"/>
      <dgm:spPr/>
      <dgm:t>
        <a:bodyPr/>
        <a:lstStyle/>
        <a:p>
          <a:endParaRPr lang="en-US"/>
        </a:p>
      </dgm:t>
    </dgm:pt>
    <dgm:pt modelId="{5B0AE7B7-E5BC-441A-BE59-F2857BD46EF7}" type="pres">
      <dgm:prSet presAssocID="{F5A84AA0-D94B-45EF-8B30-10DB7559EA4E}" presName="hierRoot2" presStyleCnt="0">
        <dgm:presLayoutVars>
          <dgm:hierBranch val="init"/>
        </dgm:presLayoutVars>
      </dgm:prSet>
      <dgm:spPr/>
    </dgm:pt>
    <dgm:pt modelId="{E292778B-1E29-4C42-A39F-71FF57F59F0D}" type="pres">
      <dgm:prSet presAssocID="{F5A84AA0-D94B-45EF-8B30-10DB7559EA4E}" presName="rootComposite" presStyleCnt="0"/>
      <dgm:spPr/>
    </dgm:pt>
    <dgm:pt modelId="{F5AB2CC0-468E-46FB-A330-24B89ADC8330}" type="pres">
      <dgm:prSet presAssocID="{F5A84AA0-D94B-45EF-8B30-10DB7559EA4E}" presName="rootText" presStyleLbl="node2" presStyleIdx="3" presStyleCnt="4">
        <dgm:presLayoutVars>
          <dgm:chPref val="3"/>
        </dgm:presLayoutVars>
      </dgm:prSet>
      <dgm:spPr/>
      <dgm:t>
        <a:bodyPr/>
        <a:lstStyle/>
        <a:p>
          <a:endParaRPr lang="en-US"/>
        </a:p>
      </dgm:t>
    </dgm:pt>
    <dgm:pt modelId="{3947427B-F5DE-4DFE-B0A4-B69C299A83EB}" type="pres">
      <dgm:prSet presAssocID="{F5A84AA0-D94B-45EF-8B30-10DB7559EA4E}" presName="rootConnector" presStyleLbl="node2" presStyleIdx="3" presStyleCnt="4"/>
      <dgm:spPr/>
      <dgm:t>
        <a:bodyPr/>
        <a:lstStyle/>
        <a:p>
          <a:endParaRPr lang="en-US"/>
        </a:p>
      </dgm:t>
    </dgm:pt>
    <dgm:pt modelId="{35A596A9-EE00-4990-8681-AA09296D64CB}" type="pres">
      <dgm:prSet presAssocID="{F5A84AA0-D94B-45EF-8B30-10DB7559EA4E}" presName="hierChild4" presStyleCnt="0"/>
      <dgm:spPr/>
    </dgm:pt>
    <dgm:pt modelId="{EB662AD8-2CC0-4C92-A7FE-9D5667F67EE8}" type="pres">
      <dgm:prSet presAssocID="{219BAE5A-0677-4203-8071-1BA19AAE2574}" presName="Name37" presStyleLbl="parChTrans1D3" presStyleIdx="11" presStyleCnt="15"/>
      <dgm:spPr/>
      <dgm:t>
        <a:bodyPr/>
        <a:lstStyle/>
        <a:p>
          <a:endParaRPr lang="en-US"/>
        </a:p>
      </dgm:t>
    </dgm:pt>
    <dgm:pt modelId="{08C174DC-95F0-4B4D-8D80-8072104DA198}" type="pres">
      <dgm:prSet presAssocID="{D9D920FE-1CD9-48CA-946A-B77196436C0A}" presName="hierRoot2" presStyleCnt="0">
        <dgm:presLayoutVars>
          <dgm:hierBranch val="init"/>
        </dgm:presLayoutVars>
      </dgm:prSet>
      <dgm:spPr/>
    </dgm:pt>
    <dgm:pt modelId="{8548E39B-807C-49E1-B6D3-9B8E96ECFE62}" type="pres">
      <dgm:prSet presAssocID="{D9D920FE-1CD9-48CA-946A-B77196436C0A}" presName="rootComposite" presStyleCnt="0"/>
      <dgm:spPr/>
    </dgm:pt>
    <dgm:pt modelId="{B2FD0945-270C-464D-8152-BBABB8A9175B}" type="pres">
      <dgm:prSet presAssocID="{D9D920FE-1CD9-48CA-946A-B77196436C0A}" presName="rootText" presStyleLbl="node3" presStyleIdx="11" presStyleCnt="15">
        <dgm:presLayoutVars>
          <dgm:chPref val="3"/>
        </dgm:presLayoutVars>
      </dgm:prSet>
      <dgm:spPr/>
      <dgm:t>
        <a:bodyPr/>
        <a:lstStyle/>
        <a:p>
          <a:endParaRPr lang="en-US"/>
        </a:p>
      </dgm:t>
    </dgm:pt>
    <dgm:pt modelId="{115D803E-F411-43E9-88C1-960171459686}" type="pres">
      <dgm:prSet presAssocID="{D9D920FE-1CD9-48CA-946A-B77196436C0A}" presName="rootConnector" presStyleLbl="node3" presStyleIdx="11" presStyleCnt="15"/>
      <dgm:spPr/>
      <dgm:t>
        <a:bodyPr/>
        <a:lstStyle/>
        <a:p>
          <a:endParaRPr lang="en-US"/>
        </a:p>
      </dgm:t>
    </dgm:pt>
    <dgm:pt modelId="{FA1A79E8-8690-4D38-92D9-900246D2BFFB}" type="pres">
      <dgm:prSet presAssocID="{D9D920FE-1CD9-48CA-946A-B77196436C0A}" presName="hierChild4" presStyleCnt="0"/>
      <dgm:spPr/>
    </dgm:pt>
    <dgm:pt modelId="{F0E53BF3-F295-41ED-B8D9-72D4D61E16C7}" type="pres">
      <dgm:prSet presAssocID="{D9D920FE-1CD9-48CA-946A-B77196436C0A}" presName="hierChild5" presStyleCnt="0"/>
      <dgm:spPr/>
    </dgm:pt>
    <dgm:pt modelId="{9EF3D727-D78F-4E8B-9841-666D94FFF840}" type="pres">
      <dgm:prSet presAssocID="{D531509B-0461-4BA2-993A-3E01BA53A635}" presName="Name37" presStyleLbl="parChTrans1D3" presStyleIdx="12" presStyleCnt="15"/>
      <dgm:spPr/>
      <dgm:t>
        <a:bodyPr/>
        <a:lstStyle/>
        <a:p>
          <a:endParaRPr lang="en-US"/>
        </a:p>
      </dgm:t>
    </dgm:pt>
    <dgm:pt modelId="{DB12154E-6471-4C17-A685-DF8789E26DC2}" type="pres">
      <dgm:prSet presAssocID="{96200D0C-FBBF-4005-B199-6D01BC46E7DC}" presName="hierRoot2" presStyleCnt="0">
        <dgm:presLayoutVars>
          <dgm:hierBranch val="init"/>
        </dgm:presLayoutVars>
      </dgm:prSet>
      <dgm:spPr/>
    </dgm:pt>
    <dgm:pt modelId="{200D0DB6-C6FB-495B-8F7A-0E633537DEA9}" type="pres">
      <dgm:prSet presAssocID="{96200D0C-FBBF-4005-B199-6D01BC46E7DC}" presName="rootComposite" presStyleCnt="0"/>
      <dgm:spPr/>
    </dgm:pt>
    <dgm:pt modelId="{4D1443B7-F9A7-4D23-AAD7-C61E23F0587D}" type="pres">
      <dgm:prSet presAssocID="{96200D0C-FBBF-4005-B199-6D01BC46E7DC}" presName="rootText" presStyleLbl="node3" presStyleIdx="12" presStyleCnt="15">
        <dgm:presLayoutVars>
          <dgm:chPref val="3"/>
        </dgm:presLayoutVars>
      </dgm:prSet>
      <dgm:spPr/>
      <dgm:t>
        <a:bodyPr/>
        <a:lstStyle/>
        <a:p>
          <a:endParaRPr lang="en-US"/>
        </a:p>
      </dgm:t>
    </dgm:pt>
    <dgm:pt modelId="{349B163B-D307-4C30-8101-9D6B1F394A2C}" type="pres">
      <dgm:prSet presAssocID="{96200D0C-FBBF-4005-B199-6D01BC46E7DC}" presName="rootConnector" presStyleLbl="node3" presStyleIdx="12" presStyleCnt="15"/>
      <dgm:spPr/>
      <dgm:t>
        <a:bodyPr/>
        <a:lstStyle/>
        <a:p>
          <a:endParaRPr lang="en-US"/>
        </a:p>
      </dgm:t>
    </dgm:pt>
    <dgm:pt modelId="{2C7C7D7A-E2BB-4B3C-B7BE-38830E7C4EEF}" type="pres">
      <dgm:prSet presAssocID="{96200D0C-FBBF-4005-B199-6D01BC46E7DC}" presName="hierChild4" presStyleCnt="0"/>
      <dgm:spPr/>
    </dgm:pt>
    <dgm:pt modelId="{7DF18D3C-3F95-4AEF-8DBD-EBAD891A1A45}" type="pres">
      <dgm:prSet presAssocID="{96200D0C-FBBF-4005-B199-6D01BC46E7DC}" presName="hierChild5" presStyleCnt="0"/>
      <dgm:spPr/>
    </dgm:pt>
    <dgm:pt modelId="{A5347D60-7483-4780-96AB-E5C077CA606E}" type="pres">
      <dgm:prSet presAssocID="{BBC9F245-0D90-487A-9625-1AF6D793F4CD}" presName="Name37" presStyleLbl="parChTrans1D3" presStyleIdx="13" presStyleCnt="15"/>
      <dgm:spPr/>
      <dgm:t>
        <a:bodyPr/>
        <a:lstStyle/>
        <a:p>
          <a:endParaRPr lang="en-US"/>
        </a:p>
      </dgm:t>
    </dgm:pt>
    <dgm:pt modelId="{54AF227D-6044-4EB6-A93A-137F4205A31B}" type="pres">
      <dgm:prSet presAssocID="{1B8DB991-B428-45D9-9445-F738B13CC01F}" presName="hierRoot2" presStyleCnt="0">
        <dgm:presLayoutVars>
          <dgm:hierBranch val="init"/>
        </dgm:presLayoutVars>
      </dgm:prSet>
      <dgm:spPr/>
    </dgm:pt>
    <dgm:pt modelId="{A8D76858-B5CD-4D57-9C43-B9961D7F01D1}" type="pres">
      <dgm:prSet presAssocID="{1B8DB991-B428-45D9-9445-F738B13CC01F}" presName="rootComposite" presStyleCnt="0"/>
      <dgm:spPr/>
    </dgm:pt>
    <dgm:pt modelId="{88A3C828-C8A0-40FC-B3FD-560B2DD85899}" type="pres">
      <dgm:prSet presAssocID="{1B8DB991-B428-45D9-9445-F738B13CC01F}" presName="rootText" presStyleLbl="node3" presStyleIdx="13" presStyleCnt="15">
        <dgm:presLayoutVars>
          <dgm:chPref val="3"/>
        </dgm:presLayoutVars>
      </dgm:prSet>
      <dgm:spPr/>
      <dgm:t>
        <a:bodyPr/>
        <a:lstStyle/>
        <a:p>
          <a:endParaRPr lang="en-US"/>
        </a:p>
      </dgm:t>
    </dgm:pt>
    <dgm:pt modelId="{41647123-95CF-496B-A3EB-6F59712BF97F}" type="pres">
      <dgm:prSet presAssocID="{1B8DB991-B428-45D9-9445-F738B13CC01F}" presName="rootConnector" presStyleLbl="node3" presStyleIdx="13" presStyleCnt="15"/>
      <dgm:spPr/>
      <dgm:t>
        <a:bodyPr/>
        <a:lstStyle/>
        <a:p>
          <a:endParaRPr lang="en-US"/>
        </a:p>
      </dgm:t>
    </dgm:pt>
    <dgm:pt modelId="{249776EE-F626-47E3-B601-F5E4BDE295C4}" type="pres">
      <dgm:prSet presAssocID="{1B8DB991-B428-45D9-9445-F738B13CC01F}" presName="hierChild4" presStyleCnt="0"/>
      <dgm:spPr/>
    </dgm:pt>
    <dgm:pt modelId="{E69D79B3-CCFE-4145-897B-3F6D5ED54277}" type="pres">
      <dgm:prSet presAssocID="{1B8DB991-B428-45D9-9445-F738B13CC01F}" presName="hierChild5" presStyleCnt="0"/>
      <dgm:spPr/>
    </dgm:pt>
    <dgm:pt modelId="{E10CC904-2DCB-412C-9487-8984BB835D2D}" type="pres">
      <dgm:prSet presAssocID="{C49C454A-0A9D-49D4-B020-F60B1C19341F}" presName="Name37" presStyleLbl="parChTrans1D3" presStyleIdx="14" presStyleCnt="15"/>
      <dgm:spPr/>
      <dgm:t>
        <a:bodyPr/>
        <a:lstStyle/>
        <a:p>
          <a:endParaRPr lang="en-US"/>
        </a:p>
      </dgm:t>
    </dgm:pt>
    <dgm:pt modelId="{74B98423-6745-475E-8D92-2D4BDC5059EF}" type="pres">
      <dgm:prSet presAssocID="{AEB64167-A9B7-4FEE-ABD6-9A4B05F4C324}" presName="hierRoot2" presStyleCnt="0">
        <dgm:presLayoutVars>
          <dgm:hierBranch val="init"/>
        </dgm:presLayoutVars>
      </dgm:prSet>
      <dgm:spPr/>
    </dgm:pt>
    <dgm:pt modelId="{4F831E08-513E-4862-BF83-97D53C2FFF91}" type="pres">
      <dgm:prSet presAssocID="{AEB64167-A9B7-4FEE-ABD6-9A4B05F4C324}" presName="rootComposite" presStyleCnt="0"/>
      <dgm:spPr/>
    </dgm:pt>
    <dgm:pt modelId="{C1B5A175-E893-4EF8-9F2C-0F23B7B6FCD1}" type="pres">
      <dgm:prSet presAssocID="{AEB64167-A9B7-4FEE-ABD6-9A4B05F4C324}" presName="rootText" presStyleLbl="node3" presStyleIdx="14" presStyleCnt="15">
        <dgm:presLayoutVars>
          <dgm:chPref val="3"/>
        </dgm:presLayoutVars>
      </dgm:prSet>
      <dgm:spPr/>
      <dgm:t>
        <a:bodyPr/>
        <a:lstStyle/>
        <a:p>
          <a:endParaRPr lang="en-US"/>
        </a:p>
      </dgm:t>
    </dgm:pt>
    <dgm:pt modelId="{3B4FA2CD-E907-4455-A080-B59811B9CD60}" type="pres">
      <dgm:prSet presAssocID="{AEB64167-A9B7-4FEE-ABD6-9A4B05F4C324}" presName="rootConnector" presStyleLbl="node3" presStyleIdx="14" presStyleCnt="15"/>
      <dgm:spPr/>
      <dgm:t>
        <a:bodyPr/>
        <a:lstStyle/>
        <a:p>
          <a:endParaRPr lang="en-US"/>
        </a:p>
      </dgm:t>
    </dgm:pt>
    <dgm:pt modelId="{F1FC8BFA-77EA-4351-96EA-3BBD51F0CB16}" type="pres">
      <dgm:prSet presAssocID="{AEB64167-A9B7-4FEE-ABD6-9A4B05F4C324}" presName="hierChild4" presStyleCnt="0"/>
      <dgm:spPr/>
    </dgm:pt>
    <dgm:pt modelId="{E0736EF2-BE8A-4166-9713-494B967F048A}" type="pres">
      <dgm:prSet presAssocID="{AEB64167-A9B7-4FEE-ABD6-9A4B05F4C324}" presName="hierChild5" presStyleCnt="0"/>
      <dgm:spPr/>
    </dgm:pt>
    <dgm:pt modelId="{8E4113A8-5609-4D3E-BF97-FB71F7819C1F}" type="pres">
      <dgm:prSet presAssocID="{F5A84AA0-D94B-45EF-8B30-10DB7559EA4E}" presName="hierChild5" presStyleCnt="0"/>
      <dgm:spPr/>
    </dgm:pt>
    <dgm:pt modelId="{2124F4EA-3FF9-449C-AA4E-B0D1CBC76725}" type="pres">
      <dgm:prSet presAssocID="{4B39164F-36C8-444E-B1A7-DB3F76A5529E}" presName="hierChild3" presStyleCnt="0"/>
      <dgm:spPr/>
    </dgm:pt>
    <dgm:pt modelId="{D78AD15D-CC9F-456E-8336-228B72A1E645}" type="pres">
      <dgm:prSet presAssocID="{4CBD7718-952D-41AE-B2AA-0307E9EF549A}" presName="Name111" presStyleLbl="parChTrans1D2" presStyleIdx="4" presStyleCnt="5"/>
      <dgm:spPr/>
      <dgm:t>
        <a:bodyPr/>
        <a:lstStyle/>
        <a:p>
          <a:endParaRPr lang="en-US"/>
        </a:p>
      </dgm:t>
    </dgm:pt>
    <dgm:pt modelId="{BD2CD6B7-4E9E-478A-B280-2732D46FFE08}" type="pres">
      <dgm:prSet presAssocID="{422C064A-8EBE-4B83-B74D-78C949004257}" presName="hierRoot3" presStyleCnt="0">
        <dgm:presLayoutVars>
          <dgm:hierBranch val="init"/>
        </dgm:presLayoutVars>
      </dgm:prSet>
      <dgm:spPr/>
    </dgm:pt>
    <dgm:pt modelId="{762F8E97-5273-49D5-B0F0-DAC291A93F9F}" type="pres">
      <dgm:prSet presAssocID="{422C064A-8EBE-4B83-B74D-78C949004257}" presName="rootComposite3" presStyleCnt="0"/>
      <dgm:spPr/>
    </dgm:pt>
    <dgm:pt modelId="{5724BD69-CC9D-42E5-B151-73445CCF5D7B}" type="pres">
      <dgm:prSet presAssocID="{422C064A-8EBE-4B83-B74D-78C949004257}" presName="rootText3" presStyleLbl="asst1" presStyleIdx="0" presStyleCnt="1" custScaleX="141489" custScaleY="149665" custLinFactNeighborX="-26507" custLinFactNeighborY="6915">
        <dgm:presLayoutVars>
          <dgm:chPref val="3"/>
        </dgm:presLayoutVars>
      </dgm:prSet>
      <dgm:spPr/>
      <dgm:t>
        <a:bodyPr/>
        <a:lstStyle/>
        <a:p>
          <a:endParaRPr lang="en-US"/>
        </a:p>
      </dgm:t>
    </dgm:pt>
    <dgm:pt modelId="{B87DA8BA-2C00-4EAB-8061-B33F05E7CB60}" type="pres">
      <dgm:prSet presAssocID="{422C064A-8EBE-4B83-B74D-78C949004257}" presName="rootConnector3" presStyleLbl="asst1" presStyleIdx="0" presStyleCnt="1"/>
      <dgm:spPr/>
      <dgm:t>
        <a:bodyPr/>
        <a:lstStyle/>
        <a:p>
          <a:endParaRPr lang="en-US"/>
        </a:p>
      </dgm:t>
    </dgm:pt>
    <dgm:pt modelId="{EDE30223-20A0-48F2-8AFD-D5B915762F72}" type="pres">
      <dgm:prSet presAssocID="{422C064A-8EBE-4B83-B74D-78C949004257}" presName="hierChild6" presStyleCnt="0"/>
      <dgm:spPr/>
    </dgm:pt>
    <dgm:pt modelId="{2438D8BE-868D-4B1D-9B7F-9CF6B8DC88BC}" type="pres">
      <dgm:prSet presAssocID="{422C064A-8EBE-4B83-B74D-78C949004257}" presName="hierChild7" presStyleCnt="0"/>
      <dgm:spPr/>
    </dgm:pt>
  </dgm:ptLst>
  <dgm:cxnLst>
    <dgm:cxn modelId="{2612F9EC-5B72-1843-8AC3-4A6F7D9609AF}" type="presOf" srcId="{4B39164F-36C8-444E-B1A7-DB3F76A5529E}" destId="{FF906010-BCA1-44C9-B6F9-651BC1F1A23F}" srcOrd="0" destOrd="0" presId="urn:microsoft.com/office/officeart/2005/8/layout/orgChart1"/>
    <dgm:cxn modelId="{EFC2854B-DA53-C749-8A88-DF64021F8F7A}" type="presOf" srcId="{0919BA50-E269-4E02-89C6-910B0CD49105}" destId="{862230A4-75D9-4CE9-9223-8066D2F9E809}" srcOrd="1" destOrd="0" presId="urn:microsoft.com/office/officeart/2005/8/layout/orgChart1"/>
    <dgm:cxn modelId="{03A134A7-D042-4721-A000-4B5E95DAEDF7}" srcId="{9B294FA3-C3AF-4516-8FF6-A4CB1530B07D}" destId="{999AC0CB-BFE0-4971-BE5C-E991A6287B18}" srcOrd="0" destOrd="0" parTransId="{604CCBB8-01E2-4AB9-94E4-6D76333129D0}" sibTransId="{63F2759A-74AA-4F67-A8A0-2982BE6EEC5B}"/>
    <dgm:cxn modelId="{87F6607A-B372-1747-8691-EB671631DF88}" type="presOf" srcId="{8D63F9B1-6416-4C95-913B-46D36FFB076D}" destId="{F4669C3A-1490-4E30-A651-369A37857D30}" srcOrd="0" destOrd="0" presId="urn:microsoft.com/office/officeart/2005/8/layout/orgChart1"/>
    <dgm:cxn modelId="{17221330-420F-ED4A-A112-17C8518A718B}" type="presOf" srcId="{6F8E57A2-D604-470E-80C7-56AC2530F7F5}" destId="{1AFE78B0-0EA2-4BD5-83D1-96438AE65E20}" srcOrd="0" destOrd="0" presId="urn:microsoft.com/office/officeart/2005/8/layout/orgChart1"/>
    <dgm:cxn modelId="{E508EE05-EAEE-9646-BB48-22713066FA60}" type="presOf" srcId="{E97D0642-4A34-47BC-8FE1-432C4DFDF7C8}" destId="{EA661E97-AB15-4D61-865D-F1BC4B1F0587}" srcOrd="0" destOrd="0" presId="urn:microsoft.com/office/officeart/2005/8/layout/orgChart1"/>
    <dgm:cxn modelId="{235CE69C-3B24-954C-BAC5-5446A1B2BF89}" type="presOf" srcId="{F5A84AA0-D94B-45EF-8B30-10DB7559EA4E}" destId="{3947427B-F5DE-4DFE-B0A4-B69C299A83EB}" srcOrd="1" destOrd="0" presId="urn:microsoft.com/office/officeart/2005/8/layout/orgChart1"/>
    <dgm:cxn modelId="{79B83508-687A-4B6F-9990-ED873460A3C9}" srcId="{F5A84AA0-D94B-45EF-8B30-10DB7559EA4E}" destId="{D9D920FE-1CD9-48CA-946A-B77196436C0A}" srcOrd="0" destOrd="0" parTransId="{219BAE5A-0677-4203-8071-1BA19AAE2574}" sibTransId="{74422090-2DCE-41B2-A1EF-67EADB4BE7F8}"/>
    <dgm:cxn modelId="{0B23FC30-F29F-4516-AD99-7B81CC6F7E86}" srcId="{0919BA50-E269-4E02-89C6-910B0CD49105}" destId="{DCF34956-28A2-4376-8704-871D37F5C11E}" srcOrd="2" destOrd="0" parTransId="{C3A6E5EF-EFBE-431F-B30B-44689E432820}" sibTransId="{DAB3B0F4-D3BC-4D71-B384-E0FD0FCFC725}"/>
    <dgm:cxn modelId="{AA03786D-4241-AF4C-A5C1-E7870A1D83E7}" type="presOf" srcId="{DCAF9CF8-AEB7-4F3E-BDA7-83234C9B8987}" destId="{CAFD0736-27E3-4E5E-B6A0-8CF7FC779675}" srcOrd="0" destOrd="0" presId="urn:microsoft.com/office/officeart/2005/8/layout/orgChart1"/>
    <dgm:cxn modelId="{865B4FB9-9B5A-6745-89F1-AF56DB4536DC}" type="presOf" srcId="{E0152EC2-5E43-46E7-9232-234073721A1C}" destId="{188B8718-0497-44EE-B4B3-1094B00F4CF1}" srcOrd="0" destOrd="0" presId="urn:microsoft.com/office/officeart/2005/8/layout/orgChart1"/>
    <dgm:cxn modelId="{E279CA8B-5532-BF44-A335-44533F536C7A}" type="presOf" srcId="{99F401B7-184C-4C75-B867-E61A452E59C4}" destId="{BB291553-0002-4777-8FEF-B1D5F3084470}" srcOrd="0" destOrd="0" presId="urn:microsoft.com/office/officeart/2005/8/layout/orgChart1"/>
    <dgm:cxn modelId="{95C4994B-5933-834C-8BCA-0B10C5352A7B}" type="presOf" srcId="{AEB64167-A9B7-4FEE-ABD6-9A4B05F4C324}" destId="{C1B5A175-E893-4EF8-9F2C-0F23B7B6FCD1}" srcOrd="0" destOrd="0" presId="urn:microsoft.com/office/officeart/2005/8/layout/orgChart1"/>
    <dgm:cxn modelId="{E6FB6950-C38D-6F43-8662-4119D6782399}" type="presOf" srcId="{96200D0C-FBBF-4005-B199-6D01BC46E7DC}" destId="{349B163B-D307-4C30-8101-9D6B1F394A2C}" srcOrd="1" destOrd="0" presId="urn:microsoft.com/office/officeart/2005/8/layout/orgChart1"/>
    <dgm:cxn modelId="{1940A5EF-0BA7-5340-84C3-AE38F29A30DE}" type="presOf" srcId="{0D3E8D48-4DAD-4387-8A6A-C3682340E47C}" destId="{0DFEE7CF-FA40-4D7A-BC6B-5F722B03FDF5}" srcOrd="0" destOrd="0" presId="urn:microsoft.com/office/officeart/2005/8/layout/orgChart1"/>
    <dgm:cxn modelId="{04EA4466-5CCA-1E48-B26B-25809F8CFA1E}" type="presOf" srcId="{4B39164F-36C8-444E-B1A7-DB3F76A5529E}" destId="{DE91AF40-EFC9-4030-9207-373348C3695B}" srcOrd="1" destOrd="0" presId="urn:microsoft.com/office/officeart/2005/8/layout/orgChart1"/>
    <dgm:cxn modelId="{2374478C-F410-A94A-A2F4-E51CE1CEF849}" type="presOf" srcId="{DCAF9CF8-AEB7-4F3E-BDA7-83234C9B8987}" destId="{63E263DF-9B03-441E-91A5-1882E2A122DB}" srcOrd="1" destOrd="0" presId="urn:microsoft.com/office/officeart/2005/8/layout/orgChart1"/>
    <dgm:cxn modelId="{B5C7622F-09CC-43E0-B7BE-BBA348E6F49A}" srcId="{8D63F9B1-6416-4C95-913B-46D36FFB076D}" destId="{C49325BC-E74E-4B0C-85DC-F01DD306C511}" srcOrd="1" destOrd="0" parTransId="{9A73A22F-6C0C-4973-B599-D32D9BCA951A}" sibTransId="{1280A45A-DC84-4F58-AC64-F2CBA4C8E5BF}"/>
    <dgm:cxn modelId="{0F16DBEB-E03C-D94F-8170-A4BA51EA9673}" type="presOf" srcId="{4659F431-452C-4897-BA78-1D8237907A19}" destId="{E806065F-7A96-449A-B53E-C669DB737FDB}" srcOrd="0" destOrd="0" presId="urn:microsoft.com/office/officeart/2005/8/layout/orgChart1"/>
    <dgm:cxn modelId="{D4D2EB2A-6CF4-164C-AEEF-7CA227582FB7}" type="presOf" srcId="{999AC0CB-BFE0-4971-BE5C-E991A6287B18}" destId="{3D68B7D6-2B6F-466B-96C6-C0EAC655C461}" srcOrd="1" destOrd="0" presId="urn:microsoft.com/office/officeart/2005/8/layout/orgChart1"/>
    <dgm:cxn modelId="{49584FFD-CF9A-2C40-8098-7455514C4113}" type="presOf" srcId="{4CBD7718-952D-41AE-B2AA-0307E9EF549A}" destId="{D78AD15D-CC9F-456E-8336-228B72A1E645}" srcOrd="0" destOrd="0" presId="urn:microsoft.com/office/officeart/2005/8/layout/orgChart1"/>
    <dgm:cxn modelId="{0AC86395-E101-E64D-A695-D6F4D6E3B933}" type="presOf" srcId="{0919BA50-E269-4E02-89C6-910B0CD49105}" destId="{4BD73587-7F7C-4D14-91E9-38B814838C08}" srcOrd="0" destOrd="0" presId="urn:microsoft.com/office/officeart/2005/8/layout/orgChart1"/>
    <dgm:cxn modelId="{819D8E1D-A53F-4441-B7FA-EDD71A615B4B}" srcId="{0919BA50-E269-4E02-89C6-910B0CD49105}" destId="{A4B0DE21-8A46-4DC1-B3AF-E35C70036897}" srcOrd="3" destOrd="0" parTransId="{5BE77A38-42A4-4581-B02D-DFA205DB93F3}" sibTransId="{A3F37EF9-D4BD-49BA-9A04-FCE3ABC0F07C}"/>
    <dgm:cxn modelId="{EED74118-7D13-A848-A095-A918396D2409}" type="presOf" srcId="{0F076ADC-8405-461F-9EDC-200AB5AEAC11}" destId="{5DA7AB01-1D3B-4CEA-ADC5-93248583A54D}" srcOrd="1" destOrd="0" presId="urn:microsoft.com/office/officeart/2005/8/layout/orgChart1"/>
    <dgm:cxn modelId="{C2BA4EF6-BB07-4826-84CD-6B2690DE6DE1}" srcId="{4B39164F-36C8-444E-B1A7-DB3F76A5529E}" destId="{0919BA50-E269-4E02-89C6-910B0CD49105}" srcOrd="2" destOrd="0" parTransId="{D995870D-C397-4663-AE30-D30B7E129A08}" sibTransId="{74B582F3-065F-4BED-ABFD-5D0E1DFF0D5F}"/>
    <dgm:cxn modelId="{360E19C1-4277-0D47-9659-35FAE9BAD384}" type="presOf" srcId="{BC03BF02-5852-4CA7-9848-D9C3A66E3A1E}" destId="{BFFD7893-708B-469C-B3F1-381C63B65E1F}" srcOrd="1" destOrd="0" presId="urn:microsoft.com/office/officeart/2005/8/layout/orgChart1"/>
    <dgm:cxn modelId="{660E42F0-B363-404D-8D0C-4911852DD924}" srcId="{6F8E57A2-D604-470E-80C7-56AC2530F7F5}" destId="{4B39164F-36C8-444E-B1A7-DB3F76A5529E}" srcOrd="0" destOrd="0" parTransId="{747FF111-F914-4BB1-95F7-5A450A9FB503}" sibTransId="{C653B130-F68C-4097-BFAA-7A69E788DC39}"/>
    <dgm:cxn modelId="{365B2CD5-109C-E44C-A5AC-F519B09C0E7E}" type="presOf" srcId="{C49325BC-E74E-4B0C-85DC-F01DD306C511}" destId="{8B45B966-1BE6-48A1-9116-4400BF6A2CFD}" srcOrd="1" destOrd="0" presId="urn:microsoft.com/office/officeart/2005/8/layout/orgChart1"/>
    <dgm:cxn modelId="{4DC7D26B-C6B1-5045-93B7-E1F9C09B3A92}" type="presOf" srcId="{C49C454A-0A9D-49D4-B020-F60B1C19341F}" destId="{E10CC904-2DCB-412C-9487-8984BB835D2D}" srcOrd="0" destOrd="0" presId="urn:microsoft.com/office/officeart/2005/8/layout/orgChart1"/>
    <dgm:cxn modelId="{9E650C1C-D36F-9D47-A100-3DE4F4EB3732}" type="presOf" srcId="{016815BE-C6D2-4B71-8AF4-1AC80894DF6E}" destId="{522728F8-314A-4405-A61E-FEE3430A9C70}" srcOrd="0" destOrd="0" presId="urn:microsoft.com/office/officeart/2005/8/layout/orgChart1"/>
    <dgm:cxn modelId="{BAA9D32F-98EB-6F4E-9DC3-DB15D09E32F8}" type="presOf" srcId="{219BAE5A-0677-4203-8071-1BA19AAE2574}" destId="{EB662AD8-2CC0-4C92-A7FE-9D5667F67EE8}" srcOrd="0" destOrd="0" presId="urn:microsoft.com/office/officeart/2005/8/layout/orgChart1"/>
    <dgm:cxn modelId="{58B40B8F-1305-9E43-B407-A01680138900}" type="presOf" srcId="{D514936A-9963-4D7D-ACBE-258BD0B0D90A}" destId="{7F831E06-D32F-49AF-8791-0A355BBA96F5}" srcOrd="0" destOrd="0" presId="urn:microsoft.com/office/officeart/2005/8/layout/orgChart1"/>
    <dgm:cxn modelId="{2383CD28-08F2-6B4F-AA44-F1A4BA07662C}" type="presOf" srcId="{96200D0C-FBBF-4005-B199-6D01BC46E7DC}" destId="{4D1443B7-F9A7-4D23-AAD7-C61E23F0587D}" srcOrd="0" destOrd="0" presId="urn:microsoft.com/office/officeart/2005/8/layout/orgChart1"/>
    <dgm:cxn modelId="{9EC61956-7C89-5E40-B5FF-9A7C69BBF24C}" type="presOf" srcId="{422C064A-8EBE-4B83-B74D-78C949004257}" destId="{B87DA8BA-2C00-4EAB-8061-B33F05E7CB60}" srcOrd="1" destOrd="0" presId="urn:microsoft.com/office/officeart/2005/8/layout/orgChart1"/>
    <dgm:cxn modelId="{3F19DF6A-F9D4-4E73-B647-CC7DA68251C3}" srcId="{0F076ADC-8405-461F-9EDC-200AB5AEAC11}" destId="{A9C84D1B-120B-48A9-AAF1-B2FD717C43CB}" srcOrd="1" destOrd="0" parTransId="{99B4C54A-B051-47C7-BA56-CE428F13A6D6}" sibTransId="{DC44BE8E-270B-4F66-9708-F7226CB4388D}"/>
    <dgm:cxn modelId="{19985EDC-1118-B949-810A-2DFDF097F8E6}" type="presOf" srcId="{34BFBFCB-3B70-49A1-A8D8-9E99CC07F942}" destId="{1D0FB6E9-6CED-453E-86A1-7408B82BCDB0}" srcOrd="0" destOrd="0" presId="urn:microsoft.com/office/officeart/2005/8/layout/orgChart1"/>
    <dgm:cxn modelId="{F907376E-663B-4665-87FF-1E1F9F638912}" srcId="{4B39164F-36C8-444E-B1A7-DB3F76A5529E}" destId="{422C064A-8EBE-4B83-B74D-78C949004257}" srcOrd="0" destOrd="0" parTransId="{4CBD7718-952D-41AE-B2AA-0307E9EF549A}" sibTransId="{6AC9CE91-7231-4D03-8436-39E11540D547}"/>
    <dgm:cxn modelId="{07A3507E-D7D0-A947-8160-0CFC04E65B64}" type="presOf" srcId="{422C064A-8EBE-4B83-B74D-78C949004257}" destId="{5724BD69-CC9D-42E5-B151-73445CCF5D7B}" srcOrd="0" destOrd="0" presId="urn:microsoft.com/office/officeart/2005/8/layout/orgChart1"/>
    <dgm:cxn modelId="{7B158243-2125-4B48-AE40-86AA11065042}" type="presOf" srcId="{C407E72B-F295-45A3-B1D5-2DE75B60F3C3}" destId="{4A667359-41A6-4562-A3A9-46088E6DFB9F}" srcOrd="0" destOrd="0" presId="urn:microsoft.com/office/officeart/2005/8/layout/orgChart1"/>
    <dgm:cxn modelId="{F90BDDC3-22C4-6645-BFA1-12ADC7CE1653}" type="presOf" srcId="{87A98CC5-F2E7-4CF9-8554-1D993707294C}" destId="{D1F9B3E0-4939-408D-9B0A-32FE44DBF77B}" srcOrd="1" destOrd="0" presId="urn:microsoft.com/office/officeart/2005/8/layout/orgChart1"/>
    <dgm:cxn modelId="{728B0DD2-D35D-4579-809E-EE0A3B7E8EBC}" srcId="{BC03BF02-5852-4CA7-9848-D9C3A66E3A1E}" destId="{0D3E8D48-4DAD-4387-8A6A-C3682340E47C}" srcOrd="0" destOrd="0" parTransId="{393676E3-5E1B-4F1E-9B8C-FBD0368D1D45}" sibTransId="{468CD0A1-029B-4733-8059-98CE3D2F0578}"/>
    <dgm:cxn modelId="{D7862CA3-5F8D-4C37-94AA-DC7EA451443D}" srcId="{346E437A-B052-4B63-BE64-47EBEF70EB4E}" destId="{BC03BF02-5852-4CA7-9848-D9C3A66E3A1E}" srcOrd="4" destOrd="0" parTransId="{29D3FA91-2312-44C5-A7C4-A3DA666B90ED}" sibTransId="{6B2EF50C-2A9B-4453-9BC2-0214299767D7}"/>
    <dgm:cxn modelId="{916C8825-007F-4099-B83B-F5E9530511B6}" srcId="{F5A84AA0-D94B-45EF-8B30-10DB7559EA4E}" destId="{AEB64167-A9B7-4FEE-ABD6-9A4B05F4C324}" srcOrd="3" destOrd="0" parTransId="{C49C454A-0A9D-49D4-B020-F60B1C19341F}" sibTransId="{05852C8C-14EC-47FC-9F84-7E09E7B9C78B}"/>
    <dgm:cxn modelId="{0FAC3F5A-D20B-934F-AFCF-ED556D23AE9B}" type="presOf" srcId="{1B8DB991-B428-45D9-9445-F738B13CC01F}" destId="{88A3C828-C8A0-40FC-B3FD-560B2DD85899}" srcOrd="0" destOrd="0" presId="urn:microsoft.com/office/officeart/2005/8/layout/orgChart1"/>
    <dgm:cxn modelId="{5EC3F820-C70E-5C46-BD24-BE9CB1BE1D3F}" type="presOf" srcId="{EF48ABB3-59ED-4B0E-9495-D314024901A1}" destId="{C4975726-2ECF-4873-9071-DE06120AB2F3}" srcOrd="0" destOrd="0" presId="urn:microsoft.com/office/officeart/2005/8/layout/orgChart1"/>
    <dgm:cxn modelId="{D09E3976-806B-C748-BF37-135B23E850DD}" type="presOf" srcId="{4BDA4C6A-5F15-4B90-9E9C-318577859572}" destId="{B79C169B-22AB-45A0-A92E-6C8A6E05570B}" srcOrd="1" destOrd="0" presId="urn:microsoft.com/office/officeart/2005/8/layout/orgChart1"/>
    <dgm:cxn modelId="{A8632BAC-79C9-474F-ACF9-863E4B158DE7}" type="presOf" srcId="{DCF34956-28A2-4376-8704-871D37F5C11E}" destId="{33FCD23E-A8EB-4481-82CD-A0B16B35F187}" srcOrd="1" destOrd="0" presId="urn:microsoft.com/office/officeart/2005/8/layout/orgChart1"/>
    <dgm:cxn modelId="{D32EC7B5-34D3-4594-85E0-3E07D151FF52}" srcId="{0F076ADC-8405-461F-9EDC-200AB5AEAC11}" destId="{4BDA4C6A-5F15-4B90-9E9C-318577859572}" srcOrd="0" destOrd="0" parTransId="{E97D0642-4A34-47BC-8FE1-432C4DFDF7C8}" sibTransId="{20FEFDA0-E2EA-4188-981F-A808D7FBE4F6}"/>
    <dgm:cxn modelId="{CDCC4D6A-F217-6B41-B101-A17AD6D1854E}" type="presOf" srcId="{F5A84AA0-D94B-45EF-8B30-10DB7559EA4E}" destId="{F5AB2CC0-468E-46FB-A330-24B89ADC8330}" srcOrd="0" destOrd="0" presId="urn:microsoft.com/office/officeart/2005/8/layout/orgChart1"/>
    <dgm:cxn modelId="{2DF76D5C-8405-4D43-9D7B-6061D03655E7}" type="presOf" srcId="{AEB64167-A9B7-4FEE-ABD6-9A4B05F4C324}" destId="{3B4FA2CD-E907-4455-A080-B59811B9CD60}" srcOrd="1" destOrd="0" presId="urn:microsoft.com/office/officeart/2005/8/layout/orgChart1"/>
    <dgm:cxn modelId="{54ACCD7F-A52B-DF4D-8582-A4A9B9065A00}" type="presOf" srcId="{4BDA4C6A-5F15-4B90-9E9C-318577859572}" destId="{346741C5-4432-4549-AE08-DE6C496AE7A0}" srcOrd="0" destOrd="0" presId="urn:microsoft.com/office/officeart/2005/8/layout/orgChart1"/>
    <dgm:cxn modelId="{2E1CB5C5-20A5-1542-8671-099AC6123150}" type="presOf" srcId="{D9D920FE-1CD9-48CA-946A-B77196436C0A}" destId="{115D803E-F411-43E9-88C1-960171459686}" srcOrd="1" destOrd="0" presId="urn:microsoft.com/office/officeart/2005/8/layout/orgChart1"/>
    <dgm:cxn modelId="{92E3F810-673B-4697-A4AA-698551BAD670}" srcId="{E0152EC2-5E43-46E7-9232-234073721A1C}" destId="{1EA4A180-BD6E-4D48-B564-1B04E2CC82F9}" srcOrd="0" destOrd="0" parTransId="{C407E72B-F295-45A3-B1D5-2DE75B60F3C3}" sibTransId="{5E08C0B0-754F-403E-B365-A70C0C9EE516}"/>
    <dgm:cxn modelId="{A3B7E4AA-7B0F-6D47-A9CF-8C4DE46E16C2}" type="presOf" srcId="{A9C84D1B-120B-48A9-AAF1-B2FD717C43CB}" destId="{AA219595-5DE2-43C2-8F55-695BD07B9A1E}" srcOrd="1" destOrd="0" presId="urn:microsoft.com/office/officeart/2005/8/layout/orgChart1"/>
    <dgm:cxn modelId="{55CCB7DB-7C68-AA49-8BEF-CAF150B785E5}" type="presOf" srcId="{0D3E8D48-4DAD-4387-8A6A-C3682340E47C}" destId="{275C7B21-A6D4-40B6-BEF7-02EDADC8C086}" srcOrd="1" destOrd="0" presId="urn:microsoft.com/office/officeart/2005/8/layout/orgChart1"/>
    <dgm:cxn modelId="{73553A22-FE0B-4727-B761-245EA9DA903C}" srcId="{F5A84AA0-D94B-45EF-8B30-10DB7559EA4E}" destId="{1B8DB991-B428-45D9-9445-F738B13CC01F}" srcOrd="2" destOrd="0" parTransId="{BBC9F245-0D90-487A-9625-1AF6D793F4CD}" sibTransId="{5DF81744-86C8-4561-8E36-DA19B4740ACB}"/>
    <dgm:cxn modelId="{DF2F2606-7DA7-FA4D-B110-0B732307CF3B}" type="presOf" srcId="{A4B0DE21-8A46-4DC1-B3AF-E35C70036897}" destId="{81307DDC-FADB-46CE-9A09-B49A8C5F2A1F}" srcOrd="0" destOrd="0" presId="urn:microsoft.com/office/officeart/2005/8/layout/orgChart1"/>
    <dgm:cxn modelId="{CAC498E1-0AED-B443-B7D5-7D7DC40CCD52}" type="presOf" srcId="{0F076ADC-8405-461F-9EDC-200AB5AEAC11}" destId="{CE5AD261-9251-4FBC-A07F-2BCED11FA972}" srcOrd="0" destOrd="0" presId="urn:microsoft.com/office/officeart/2005/8/layout/orgChart1"/>
    <dgm:cxn modelId="{4BFADCCA-451A-334D-B233-D61912D82AA7}" type="presOf" srcId="{346E437A-B052-4B63-BE64-47EBEF70EB4E}" destId="{BED42A3E-B2B3-4B1D-A02A-6BF124997E9E}" srcOrd="0" destOrd="0" presId="urn:microsoft.com/office/officeart/2005/8/layout/orgChart1"/>
    <dgm:cxn modelId="{F98E89D0-3FA7-AC41-8FA6-068B92DCB023}" type="presOf" srcId="{87A98CC5-F2E7-4CF9-8554-1D993707294C}" destId="{9A7C7F8E-6E8A-4967-9485-5AA021F59584}" srcOrd="0" destOrd="0" presId="urn:microsoft.com/office/officeart/2005/8/layout/orgChart1"/>
    <dgm:cxn modelId="{1D1E2C9C-7856-3949-A7B3-4FC34F5C3B16}" type="presOf" srcId="{C3A6E5EF-EFBE-431F-B30B-44689E432820}" destId="{72DCF1E4-9B75-407C-BEE0-A9D3A60B5E99}" srcOrd="0" destOrd="0" presId="urn:microsoft.com/office/officeart/2005/8/layout/orgChart1"/>
    <dgm:cxn modelId="{68F658E2-52F9-BC46-88ED-572A5ABEFD52}" type="presOf" srcId="{BBC9F245-0D90-487A-9625-1AF6D793F4CD}" destId="{A5347D60-7483-4780-96AB-E5C077CA606E}" srcOrd="0" destOrd="0" presId="urn:microsoft.com/office/officeart/2005/8/layout/orgChart1"/>
    <dgm:cxn modelId="{E4DC65F8-440D-DF42-8830-74618AE26193}" type="presOf" srcId="{C70D7E88-E490-46BA-AEF2-915CCA97F050}" destId="{D295221A-D839-4560-BBE8-BDDEA923FF48}" srcOrd="0" destOrd="0" presId="urn:microsoft.com/office/officeart/2005/8/layout/orgChart1"/>
    <dgm:cxn modelId="{CB6D64C8-AD58-8845-958B-B4F60EB77689}" type="presOf" srcId="{5BE77A38-42A4-4581-B02D-DFA205DB93F3}" destId="{1C6A9BB2-511F-47C5-9FE1-A34FC426B912}" srcOrd="0" destOrd="0" presId="urn:microsoft.com/office/officeart/2005/8/layout/orgChart1"/>
    <dgm:cxn modelId="{7B7B0AEF-7421-481D-81B4-9E78EA32D60B}" srcId="{4B39164F-36C8-444E-B1A7-DB3F76A5529E}" destId="{F5A84AA0-D94B-45EF-8B30-10DB7559EA4E}" srcOrd="4" destOrd="0" parTransId="{73DF59DB-C44B-4EE3-9166-C4497330D22F}" sibTransId="{F1612C33-ECCA-4B3C-B638-6DAE616F136A}"/>
    <dgm:cxn modelId="{B47F1634-9529-F04F-B447-9E67C2719F9F}" type="presOf" srcId="{346E437A-B052-4B63-BE64-47EBEF70EB4E}" destId="{7ECFCD0E-010F-4704-96EB-DF2B1C2B27CC}" srcOrd="1" destOrd="0" presId="urn:microsoft.com/office/officeart/2005/8/layout/orgChart1"/>
    <dgm:cxn modelId="{CB7EDE43-E6C3-FF4D-BCD1-9AE1C293DBEB}" type="presOf" srcId="{64391647-721B-473D-923A-53BCF30D59D9}" destId="{4EFE830A-71E2-4FFC-9C7C-8C8D71395916}" srcOrd="0" destOrd="0" presId="urn:microsoft.com/office/officeart/2005/8/layout/orgChart1"/>
    <dgm:cxn modelId="{47D1FCD7-835B-4255-B462-FC4574C730D0}" srcId="{BC03BF02-5852-4CA7-9848-D9C3A66E3A1E}" destId="{87A98CC5-F2E7-4CF9-8554-1D993707294C}" srcOrd="1" destOrd="0" parTransId="{381B6333-4737-47CF-8793-508B2A49B0DA}" sibTransId="{DEB43DFB-EBA1-486D-B9FD-142F42AFB33C}"/>
    <dgm:cxn modelId="{718910B7-EDC1-514B-84E7-21D740A16CC0}" type="presOf" srcId="{2DD814F1-8149-4A1A-BA5D-7F7506FFDE45}" destId="{3C8926EA-4B76-4B70-876B-4401274169EE}" srcOrd="0" destOrd="0" presId="urn:microsoft.com/office/officeart/2005/8/layout/orgChart1"/>
    <dgm:cxn modelId="{ECEB3291-160A-794B-9B4A-9135ECDD19B8}" type="presOf" srcId="{393676E3-5E1B-4F1E-9B8C-FBD0368D1D45}" destId="{DF06888D-0FA6-481B-A93A-78DD282E94CC}" srcOrd="0" destOrd="0" presId="urn:microsoft.com/office/officeart/2005/8/layout/orgChart1"/>
    <dgm:cxn modelId="{B53B9F7A-619F-42CF-9543-D546C8857F96}" srcId="{E0152EC2-5E43-46E7-9232-234073721A1C}" destId="{B90FFA18-FC0D-49EB-A7DA-CA2A5F2153E0}" srcOrd="2" destOrd="0" parTransId="{99F401B7-184C-4C75-B867-E61A452E59C4}" sibTransId="{04054F5F-ADC5-402A-8621-A117E12B51FB}"/>
    <dgm:cxn modelId="{9034E0D4-3122-414B-AE73-19D657B0F0FC}" srcId="{346E437A-B052-4B63-BE64-47EBEF70EB4E}" destId="{9B294FA3-C3AF-4516-8FF6-A4CB1530B07D}" srcOrd="3" destOrd="0" parTransId="{53658D1C-8963-48D7-BBE1-C711DE35CE62}" sibTransId="{09AD6BB2-831D-4850-9916-2BD1AA86AB14}"/>
    <dgm:cxn modelId="{8B4CCEFB-53A4-8746-A8E7-F36445A13BCE}" type="presOf" srcId="{D531509B-0461-4BA2-993A-3E01BA53A635}" destId="{9EF3D727-D78F-4E8B-9841-666D94FFF840}" srcOrd="0" destOrd="0" presId="urn:microsoft.com/office/officeart/2005/8/layout/orgChart1"/>
    <dgm:cxn modelId="{BCFF1B88-9709-B942-AAD3-872333458AE2}" type="presOf" srcId="{11357FD4-BEC8-442A-A8F7-0D10F1B98C2B}" destId="{93841F00-60EC-4926-9038-DE7D038CB605}" srcOrd="0" destOrd="0" presId="urn:microsoft.com/office/officeart/2005/8/layout/orgChart1"/>
    <dgm:cxn modelId="{2F297E04-9A86-F44D-8B8B-CA0CC264060E}" type="presOf" srcId="{2CD7359A-650A-4170-A07F-5BAE8967706A}" destId="{5CEF254B-23C5-49F8-9C1A-98A470BD8320}" srcOrd="1" destOrd="0" presId="urn:microsoft.com/office/officeart/2005/8/layout/orgChart1"/>
    <dgm:cxn modelId="{4718E5AE-4C65-554E-878A-7AD6662185E6}" type="presOf" srcId="{DCF34956-28A2-4376-8704-871D37F5C11E}" destId="{B1F670F2-BBFA-45E2-A61B-259D8A9F5B11}" srcOrd="0" destOrd="0" presId="urn:microsoft.com/office/officeart/2005/8/layout/orgChart1"/>
    <dgm:cxn modelId="{C5754E0E-7277-1544-BDA0-B2CC698C27D1}" type="presOf" srcId="{9B294FA3-C3AF-4516-8FF6-A4CB1530B07D}" destId="{562D5947-82A7-4273-9F66-65C9C534FB1F}" srcOrd="0" destOrd="0" presId="urn:microsoft.com/office/officeart/2005/8/layout/orgChart1"/>
    <dgm:cxn modelId="{FC41F19A-9854-4149-A846-9BC55E8BA022}" type="presOf" srcId="{B90FFA18-FC0D-49EB-A7DA-CA2A5F2153E0}" destId="{6D92DB57-5E50-4AC0-BDF9-24B3D38F23CA}" srcOrd="1" destOrd="0" presId="urn:microsoft.com/office/officeart/2005/8/layout/orgChart1"/>
    <dgm:cxn modelId="{51D3F944-8C63-0B44-A767-082640FED6F1}" type="presOf" srcId="{D995870D-C397-4663-AE30-D30B7E129A08}" destId="{C0663D08-9FE5-4E30-B827-2FDB5B645273}" srcOrd="0" destOrd="0" presId="urn:microsoft.com/office/officeart/2005/8/layout/orgChart1"/>
    <dgm:cxn modelId="{ECD85039-E1BA-451B-A3EE-295873D426DD}" srcId="{0919BA50-E269-4E02-89C6-910B0CD49105}" destId="{DCAF9CF8-AEB7-4F3E-BDA7-83234C9B8987}" srcOrd="0" destOrd="0" parTransId="{4659F431-452C-4897-BA78-1D8237907A19}" sibTransId="{59C78E9C-C6C5-445C-A308-E97F9443D55D}"/>
    <dgm:cxn modelId="{22B0AD29-A546-8043-A215-B13B512DC24C}" type="presOf" srcId="{C7B97077-6010-4C2F-BFDE-2E5A30FDA966}" destId="{F12B8F0C-7404-4A01-8A20-4BB3B1CFF7C7}" srcOrd="0" destOrd="0" presId="urn:microsoft.com/office/officeart/2005/8/layout/orgChart1"/>
    <dgm:cxn modelId="{38139B74-9FB5-2241-AA30-B4514EBEF791}" type="presOf" srcId="{BC03BF02-5852-4CA7-9848-D9C3A66E3A1E}" destId="{63059078-CD02-4BE3-8E6F-7CD805A762B0}" srcOrd="0" destOrd="0" presId="urn:microsoft.com/office/officeart/2005/8/layout/orgChart1"/>
    <dgm:cxn modelId="{04898E7F-02FD-2447-BA7D-4AE9A1DAC0B1}" type="presOf" srcId="{29D3FA91-2312-44C5-A7C4-A3DA666B90ED}" destId="{EE299D7A-5A32-4E96-B078-6EA1EBB3354B}" srcOrd="0" destOrd="0" presId="urn:microsoft.com/office/officeart/2005/8/layout/orgChart1"/>
    <dgm:cxn modelId="{E2B2996E-1992-7343-9A66-F743AB7D7095}" type="presOf" srcId="{73DF59DB-C44B-4EE3-9166-C4497330D22F}" destId="{6C57098B-0382-41DB-A5A1-3371710DB517}" srcOrd="0" destOrd="0" presId="urn:microsoft.com/office/officeart/2005/8/layout/orgChart1"/>
    <dgm:cxn modelId="{7C1DF93A-830E-AB4C-8329-CB8F177097A5}" type="presOf" srcId="{999AC0CB-BFE0-4971-BE5C-E991A6287B18}" destId="{B3542A1F-DF5E-4F9B-A814-31060476D18D}" srcOrd="0" destOrd="0" presId="urn:microsoft.com/office/officeart/2005/8/layout/orgChart1"/>
    <dgm:cxn modelId="{21079675-0340-4447-BB8E-EAC2F19F570E}" type="presOf" srcId="{11700556-DC34-4D3A-B6FC-D3B964E722C1}" destId="{DB80D5CC-512F-49F0-9945-479C614B8D81}" srcOrd="0" destOrd="0" presId="urn:microsoft.com/office/officeart/2005/8/layout/orgChart1"/>
    <dgm:cxn modelId="{7219D102-8D11-A242-AAF1-C787FD9391FB}" type="presOf" srcId="{381B6333-4737-47CF-8793-508B2A49B0DA}" destId="{2C1400F0-1F4F-4B6C-9195-204DFCCF31B3}" srcOrd="0" destOrd="0" presId="urn:microsoft.com/office/officeart/2005/8/layout/orgChart1"/>
    <dgm:cxn modelId="{27C43D31-3B0D-F547-8BED-14A97D377FE6}" type="presOf" srcId="{B90FFA18-FC0D-49EB-A7DA-CA2A5F2153E0}" destId="{A11889E8-00C5-4564-A0EE-9D14C6B1B6EB}" srcOrd="0" destOrd="0" presId="urn:microsoft.com/office/officeart/2005/8/layout/orgChart1"/>
    <dgm:cxn modelId="{84F9243C-87CC-834E-8F3F-D9D3F295765B}" type="presOf" srcId="{D514936A-9963-4D7D-ACBE-258BD0B0D90A}" destId="{26695C3B-DA42-4AD6-9E88-3FAB0F67EB31}" srcOrd="1" destOrd="0" presId="urn:microsoft.com/office/officeart/2005/8/layout/orgChart1"/>
    <dgm:cxn modelId="{5F56E32E-8DD2-4C33-B29C-874CA0FE1AEA}" srcId="{F5A84AA0-D94B-45EF-8B30-10DB7559EA4E}" destId="{96200D0C-FBBF-4005-B199-6D01BC46E7DC}" srcOrd="1" destOrd="0" parTransId="{D531509B-0461-4BA2-993A-3E01BA53A635}" sibTransId="{3F4583F5-D2CA-4089-9130-21CAD51A0E01}"/>
    <dgm:cxn modelId="{F6D38BE7-6662-4A6C-8929-0E6E2175F06E}" srcId="{346E437A-B052-4B63-BE64-47EBEF70EB4E}" destId="{8D63F9B1-6416-4C95-913B-46D36FFB076D}" srcOrd="2" destOrd="0" parTransId="{383BDFA5-9E36-4F60-B091-3545EF7B13A0}" sibTransId="{031E1A3F-FF9F-4665-B209-14866406D28B}"/>
    <dgm:cxn modelId="{75D69E8D-9425-0244-AA4C-E904B3463981}" type="presOf" srcId="{9A73A22F-6C0C-4973-B599-D32D9BCA951A}" destId="{F1C59BD6-68BD-4595-9458-B18C09FD0EE1}" srcOrd="0" destOrd="0" presId="urn:microsoft.com/office/officeart/2005/8/layout/orgChart1"/>
    <dgm:cxn modelId="{AD5170AF-03B6-3A44-B26B-B911648E7436}" type="presOf" srcId="{604CCBB8-01E2-4AB9-94E4-6D76333129D0}" destId="{A84CD888-1418-4066-8EBC-D79689C295E5}" srcOrd="0" destOrd="0" presId="urn:microsoft.com/office/officeart/2005/8/layout/orgChart1"/>
    <dgm:cxn modelId="{43FC2AB6-1303-E849-B633-DE16A154A7C1}" type="presOf" srcId="{1B8DB991-B428-45D9-9445-F738B13CC01F}" destId="{41647123-95CF-496B-A3EB-6F59712BF97F}" srcOrd="1" destOrd="0" presId="urn:microsoft.com/office/officeart/2005/8/layout/orgChart1"/>
    <dgm:cxn modelId="{D631822D-2D97-4DBC-A527-8EB3997DD8FD}" srcId="{346E437A-B052-4B63-BE64-47EBEF70EB4E}" destId="{016815BE-C6D2-4B71-8AF4-1AC80894DF6E}" srcOrd="0" destOrd="0" parTransId="{EF48ABB3-59ED-4B0E-9495-D314024901A1}" sibTransId="{5E14D661-E857-49B6-921F-832B3269A6E0}"/>
    <dgm:cxn modelId="{00A036BE-431A-44BA-8D6F-E7407A227B12}" srcId="{E0152EC2-5E43-46E7-9232-234073721A1C}" destId="{11700556-DC34-4D3A-B6FC-D3B964E722C1}" srcOrd="1" destOrd="0" parTransId="{2DD814F1-8149-4A1A-BA5D-7F7506FFDE45}" sibTransId="{34D5700F-9196-42AC-8A79-66E5330FE846}"/>
    <dgm:cxn modelId="{3AB6EADA-7040-4BEB-B645-270A55808060}" srcId="{346E437A-B052-4B63-BE64-47EBEF70EB4E}" destId="{E0152EC2-5E43-46E7-9232-234073721A1C}" srcOrd="1" destOrd="0" parTransId="{C70D7E88-E490-46BA-AEF2-915CCA97F050}" sibTransId="{9321209C-2090-49AD-B88C-0D4B0AD29583}"/>
    <dgm:cxn modelId="{E0942A2B-82E7-8749-B033-8A323E1F2B3B}" type="presOf" srcId="{A4B0DE21-8A46-4DC1-B3AF-E35C70036897}" destId="{3F476D27-4973-4212-A53B-E6357FB04E9B}" srcOrd="1" destOrd="0" presId="urn:microsoft.com/office/officeart/2005/8/layout/orgChart1"/>
    <dgm:cxn modelId="{2DF717DD-055B-8A4A-9EA5-E6AA379F9883}" type="presOf" srcId="{2CD7359A-650A-4170-A07F-5BAE8967706A}" destId="{62B35285-C386-483A-B852-25CCBDE1F62C}" srcOrd="0" destOrd="0" presId="urn:microsoft.com/office/officeart/2005/8/layout/orgChart1"/>
    <dgm:cxn modelId="{575DC6BA-7183-C346-BF1F-CCD1F4D5ADC8}" type="presOf" srcId="{E0152EC2-5E43-46E7-9232-234073721A1C}" destId="{D70C7C34-F6D7-48A3-A3C4-383E0DE375AC}" srcOrd="1" destOrd="0" presId="urn:microsoft.com/office/officeart/2005/8/layout/orgChart1"/>
    <dgm:cxn modelId="{90FC7984-AE9C-8A4B-B90E-CCAA1031B359}" type="presOf" srcId="{9B294FA3-C3AF-4516-8FF6-A4CB1530B07D}" destId="{6DE82E29-E5C3-4DF7-A7B3-CF51E1127C5D}" srcOrd="1" destOrd="0" presId="urn:microsoft.com/office/officeart/2005/8/layout/orgChart1"/>
    <dgm:cxn modelId="{45908FD1-5D4F-334F-BDFC-593782063D2A}" type="presOf" srcId="{1EA4A180-BD6E-4D48-B564-1B04E2CC82F9}" destId="{96A15C80-CE74-4A52-B1A3-53B29F733ED6}" srcOrd="1" destOrd="0" presId="urn:microsoft.com/office/officeart/2005/8/layout/orgChart1"/>
    <dgm:cxn modelId="{DD887710-B856-4A8A-96C6-F27B2248045C}" srcId="{9B294FA3-C3AF-4516-8FF6-A4CB1530B07D}" destId="{2CD7359A-650A-4170-A07F-5BAE8967706A}" srcOrd="1" destOrd="0" parTransId="{11357FD4-BEC8-442A-A8F7-0D10F1B98C2B}" sibTransId="{1CD8633D-03D7-4178-9277-AC05DB93C58A}"/>
    <dgm:cxn modelId="{688D0109-E050-A04E-B9E1-D0C304C0079B}" type="presOf" srcId="{9F2E430B-521E-446D-AADD-770FE110DA35}" destId="{055EE4A4-927B-4EC5-B850-4CA7B456C838}" srcOrd="0" destOrd="0" presId="urn:microsoft.com/office/officeart/2005/8/layout/orgChart1"/>
    <dgm:cxn modelId="{5A8610D1-20E2-254A-A1E2-16CBF431AB8E}" type="presOf" srcId="{D9D920FE-1CD9-48CA-946A-B77196436C0A}" destId="{B2FD0945-270C-464D-8152-BBABB8A9175B}" srcOrd="0" destOrd="0" presId="urn:microsoft.com/office/officeart/2005/8/layout/orgChart1"/>
    <dgm:cxn modelId="{99ED3138-0D9A-4279-8F24-0B67384D0B99}" srcId="{8D63F9B1-6416-4C95-913B-46D36FFB076D}" destId="{D514936A-9963-4D7D-ACBE-258BD0B0D90A}" srcOrd="0" destOrd="0" parTransId="{9F2E430B-521E-446D-AADD-770FE110DA35}" sibTransId="{D4EB307D-45ED-4C7A-BAEC-9BA191518569}"/>
    <dgm:cxn modelId="{C7BC451F-5B51-4172-B3BB-E9F6767E95B4}" srcId="{4B39164F-36C8-444E-B1A7-DB3F76A5529E}" destId="{346E437A-B052-4B63-BE64-47EBEF70EB4E}" srcOrd="1" destOrd="0" parTransId="{34BFBFCB-3B70-49A1-A8D8-9E99CC07F942}" sibTransId="{B76E29DD-F2FA-44FD-A925-034892050499}"/>
    <dgm:cxn modelId="{81A3D034-477E-4746-8028-5376CBE1D7E4}" type="presOf" srcId="{1EA4A180-BD6E-4D48-B564-1B04E2CC82F9}" destId="{19AA4941-607B-4B72-81B5-34903B291761}" srcOrd="0" destOrd="0" presId="urn:microsoft.com/office/officeart/2005/8/layout/orgChart1"/>
    <dgm:cxn modelId="{32F5219A-5504-6F44-8587-BA4004042DA2}" type="presOf" srcId="{A9C84D1B-120B-48A9-AAF1-B2FD717C43CB}" destId="{290592FE-B208-49F9-89CC-3033C6C8A550}" srcOrd="0" destOrd="0" presId="urn:microsoft.com/office/officeart/2005/8/layout/orgChart1"/>
    <dgm:cxn modelId="{2CBC648F-BE8C-E64C-9A48-E9700111595A}" type="presOf" srcId="{8B3DD563-2123-4D84-A5CC-D3AD21345E4F}" destId="{F9DCB04C-54DE-4AA8-8F23-0250709027C2}" srcOrd="1" destOrd="0" presId="urn:microsoft.com/office/officeart/2005/8/layout/orgChart1"/>
    <dgm:cxn modelId="{5B1E6AE0-C222-C543-B062-6FA2B1FA0300}" type="presOf" srcId="{016815BE-C6D2-4B71-8AF4-1AC80894DF6E}" destId="{76D9C50C-F492-4FD8-8540-53F834F032C1}" srcOrd="1" destOrd="0" presId="urn:microsoft.com/office/officeart/2005/8/layout/orgChart1"/>
    <dgm:cxn modelId="{30CC6467-4418-C040-9840-25F7A5DBB971}" type="presOf" srcId="{8B3DD563-2123-4D84-A5CC-D3AD21345E4F}" destId="{E5F9C8CA-0AEC-44C4-97D3-C89C5118ED3C}" srcOrd="0" destOrd="0" presId="urn:microsoft.com/office/officeart/2005/8/layout/orgChart1"/>
    <dgm:cxn modelId="{24916DD6-71E2-344D-AA89-FD7231A65A2C}" type="presOf" srcId="{8D63F9B1-6416-4C95-913B-46D36FFB076D}" destId="{B676C513-3A2F-4377-B6C9-59585F26A3B5}" srcOrd="1" destOrd="0" presId="urn:microsoft.com/office/officeart/2005/8/layout/orgChart1"/>
    <dgm:cxn modelId="{398D3C78-9703-7C4A-A6FD-C0BA3A452322}" type="presOf" srcId="{C49325BC-E74E-4B0C-85DC-F01DD306C511}" destId="{AB79BA38-5FD6-42B7-A1AD-BB9E5D88AE0B}" srcOrd="0" destOrd="0" presId="urn:microsoft.com/office/officeart/2005/8/layout/orgChart1"/>
    <dgm:cxn modelId="{D4DDB86C-6445-47A4-83E3-1269EB300605}" srcId="{0919BA50-E269-4E02-89C6-910B0CD49105}" destId="{8B3DD563-2123-4D84-A5CC-D3AD21345E4F}" srcOrd="1" destOrd="0" parTransId="{C7B97077-6010-4C2F-BFDE-2E5A30FDA966}" sibTransId="{20CBB3DB-BD7F-4C0F-A73F-8A71BE804167}"/>
    <dgm:cxn modelId="{B23D2987-3160-264B-AF66-07D42DA44B0B}" type="presOf" srcId="{11700556-DC34-4D3A-B6FC-D3B964E722C1}" destId="{85028F62-C7F7-4071-B312-5B5A31BAC5B4}" srcOrd="1" destOrd="0" presId="urn:microsoft.com/office/officeart/2005/8/layout/orgChart1"/>
    <dgm:cxn modelId="{BDBFBD58-C164-A444-A9F2-A6F9F1A6A476}" type="presOf" srcId="{383BDFA5-9E36-4F60-B091-3545EF7B13A0}" destId="{1D0488FC-4C60-4F63-A58E-B549868E93D4}" srcOrd="0" destOrd="0" presId="urn:microsoft.com/office/officeart/2005/8/layout/orgChart1"/>
    <dgm:cxn modelId="{4206FDA7-93ED-174C-A22A-6CCC9BB3FCF0}" type="presOf" srcId="{53658D1C-8963-48D7-BBE1-C711DE35CE62}" destId="{CAF8264D-9CD4-45B8-AC1E-A544662B8490}" srcOrd="0" destOrd="0" presId="urn:microsoft.com/office/officeart/2005/8/layout/orgChart1"/>
    <dgm:cxn modelId="{4FD6FC1E-7A91-4D4E-AD85-96403850D4D0}" srcId="{4B39164F-36C8-444E-B1A7-DB3F76A5529E}" destId="{0F076ADC-8405-461F-9EDC-200AB5AEAC11}" srcOrd="3" destOrd="0" parTransId="{64391647-721B-473D-923A-53BCF30D59D9}" sibTransId="{AC9FE25C-213F-4B88-90CF-DBF12EF26AFB}"/>
    <dgm:cxn modelId="{901FFFB3-366C-7A48-AD9B-612D7BD6C593}" type="presOf" srcId="{99B4C54A-B051-47C7-BA56-CE428F13A6D6}" destId="{AF79170B-BADF-4AD8-8E0F-F354B958E365}" srcOrd="0" destOrd="0" presId="urn:microsoft.com/office/officeart/2005/8/layout/orgChart1"/>
    <dgm:cxn modelId="{57ED4728-6B48-804E-A2BD-F4C47C149693}" type="presParOf" srcId="{1AFE78B0-0EA2-4BD5-83D1-96438AE65E20}" destId="{854B8E91-F6D6-4EB1-A1D7-78BA425C463A}" srcOrd="0" destOrd="0" presId="urn:microsoft.com/office/officeart/2005/8/layout/orgChart1"/>
    <dgm:cxn modelId="{455667C6-DA02-534A-87BB-384876FD0C27}" type="presParOf" srcId="{854B8E91-F6D6-4EB1-A1D7-78BA425C463A}" destId="{F8E1ED1B-1F91-4951-8121-C040A00D1DD9}" srcOrd="0" destOrd="0" presId="urn:microsoft.com/office/officeart/2005/8/layout/orgChart1"/>
    <dgm:cxn modelId="{CE46A86A-5A13-FF4B-9978-8610CCE68B0F}" type="presParOf" srcId="{F8E1ED1B-1F91-4951-8121-C040A00D1DD9}" destId="{FF906010-BCA1-44C9-B6F9-651BC1F1A23F}" srcOrd="0" destOrd="0" presId="urn:microsoft.com/office/officeart/2005/8/layout/orgChart1"/>
    <dgm:cxn modelId="{AFC59722-9D1D-9F4C-BF5C-B5B3C3C95899}" type="presParOf" srcId="{F8E1ED1B-1F91-4951-8121-C040A00D1DD9}" destId="{DE91AF40-EFC9-4030-9207-373348C3695B}" srcOrd="1" destOrd="0" presId="urn:microsoft.com/office/officeart/2005/8/layout/orgChart1"/>
    <dgm:cxn modelId="{0B21AE0C-1131-B44A-9321-3DD801C69A84}" type="presParOf" srcId="{854B8E91-F6D6-4EB1-A1D7-78BA425C463A}" destId="{DBD54BB7-AD52-4603-9FB5-184DABDB22C6}" srcOrd="1" destOrd="0" presId="urn:microsoft.com/office/officeart/2005/8/layout/orgChart1"/>
    <dgm:cxn modelId="{6E10E60F-5562-3143-B7D6-2BDC09E045D0}" type="presParOf" srcId="{DBD54BB7-AD52-4603-9FB5-184DABDB22C6}" destId="{1D0FB6E9-6CED-453E-86A1-7408B82BCDB0}" srcOrd="0" destOrd="0" presId="urn:microsoft.com/office/officeart/2005/8/layout/orgChart1"/>
    <dgm:cxn modelId="{4B411C41-F352-0F46-A800-082BBE17035C}" type="presParOf" srcId="{DBD54BB7-AD52-4603-9FB5-184DABDB22C6}" destId="{036BE02E-A4B9-42C7-B6CC-FF9509546FE0}" srcOrd="1" destOrd="0" presId="urn:microsoft.com/office/officeart/2005/8/layout/orgChart1"/>
    <dgm:cxn modelId="{5608DE89-562B-AB47-A3C1-380908FE6B00}" type="presParOf" srcId="{036BE02E-A4B9-42C7-B6CC-FF9509546FE0}" destId="{573A598D-012A-422F-B857-7B992A557941}" srcOrd="0" destOrd="0" presId="urn:microsoft.com/office/officeart/2005/8/layout/orgChart1"/>
    <dgm:cxn modelId="{C62C7B75-E870-F348-89E1-8C5DA0658D1E}" type="presParOf" srcId="{573A598D-012A-422F-B857-7B992A557941}" destId="{BED42A3E-B2B3-4B1D-A02A-6BF124997E9E}" srcOrd="0" destOrd="0" presId="urn:microsoft.com/office/officeart/2005/8/layout/orgChart1"/>
    <dgm:cxn modelId="{ACC9810D-B5E2-3B43-8A3F-16A3ED337037}" type="presParOf" srcId="{573A598D-012A-422F-B857-7B992A557941}" destId="{7ECFCD0E-010F-4704-96EB-DF2B1C2B27CC}" srcOrd="1" destOrd="0" presId="urn:microsoft.com/office/officeart/2005/8/layout/orgChart1"/>
    <dgm:cxn modelId="{43ECABE7-BF6B-894E-9B81-E2E787414356}" type="presParOf" srcId="{036BE02E-A4B9-42C7-B6CC-FF9509546FE0}" destId="{390C4DDA-4B1A-455D-A0B6-A5E95B3A8DC8}" srcOrd="1" destOrd="0" presId="urn:microsoft.com/office/officeart/2005/8/layout/orgChart1"/>
    <dgm:cxn modelId="{42062D1E-DE0F-DA4B-99D9-4FA74FACF190}" type="presParOf" srcId="{390C4DDA-4B1A-455D-A0B6-A5E95B3A8DC8}" destId="{C4975726-2ECF-4873-9071-DE06120AB2F3}" srcOrd="0" destOrd="0" presId="urn:microsoft.com/office/officeart/2005/8/layout/orgChart1"/>
    <dgm:cxn modelId="{075DEEA0-0E53-914B-91CD-EE17B2BC6ED1}" type="presParOf" srcId="{390C4DDA-4B1A-455D-A0B6-A5E95B3A8DC8}" destId="{2BDE9BAA-F926-4AFD-A266-CC4ADB3D5CDC}" srcOrd="1" destOrd="0" presId="urn:microsoft.com/office/officeart/2005/8/layout/orgChart1"/>
    <dgm:cxn modelId="{126385A7-3AA5-7C44-9E46-1CFA36BA87FF}" type="presParOf" srcId="{2BDE9BAA-F926-4AFD-A266-CC4ADB3D5CDC}" destId="{1033AD03-E716-4ECB-93F3-6BB1C5255F12}" srcOrd="0" destOrd="0" presId="urn:microsoft.com/office/officeart/2005/8/layout/orgChart1"/>
    <dgm:cxn modelId="{EFBE7364-7E0A-A248-BA06-2F457AC834DA}" type="presParOf" srcId="{1033AD03-E716-4ECB-93F3-6BB1C5255F12}" destId="{522728F8-314A-4405-A61E-FEE3430A9C70}" srcOrd="0" destOrd="0" presId="urn:microsoft.com/office/officeart/2005/8/layout/orgChart1"/>
    <dgm:cxn modelId="{F1039B3B-67B1-F74B-B7C9-BEDD8CC2DB99}" type="presParOf" srcId="{1033AD03-E716-4ECB-93F3-6BB1C5255F12}" destId="{76D9C50C-F492-4FD8-8540-53F834F032C1}" srcOrd="1" destOrd="0" presId="urn:microsoft.com/office/officeart/2005/8/layout/orgChart1"/>
    <dgm:cxn modelId="{B86F34E5-07A2-9E4A-8267-A7D0DEBA6BCD}" type="presParOf" srcId="{2BDE9BAA-F926-4AFD-A266-CC4ADB3D5CDC}" destId="{6C5880EF-EAC5-49AF-AF3D-8A771D4AB764}" srcOrd="1" destOrd="0" presId="urn:microsoft.com/office/officeart/2005/8/layout/orgChart1"/>
    <dgm:cxn modelId="{1AE32A8B-9858-BD49-8C69-BC96838CF5BB}" type="presParOf" srcId="{2BDE9BAA-F926-4AFD-A266-CC4ADB3D5CDC}" destId="{0FD0D4CB-FFF5-42A5-A824-749C09D60CF2}" srcOrd="2" destOrd="0" presId="urn:microsoft.com/office/officeart/2005/8/layout/orgChart1"/>
    <dgm:cxn modelId="{99035933-78ED-3A4A-806B-8A376FFFB2B9}" type="presParOf" srcId="{390C4DDA-4B1A-455D-A0B6-A5E95B3A8DC8}" destId="{D295221A-D839-4560-BBE8-BDDEA923FF48}" srcOrd="2" destOrd="0" presId="urn:microsoft.com/office/officeart/2005/8/layout/orgChart1"/>
    <dgm:cxn modelId="{6314CC6A-6D45-6C4B-ACAA-3C7E5F809BD7}" type="presParOf" srcId="{390C4DDA-4B1A-455D-A0B6-A5E95B3A8DC8}" destId="{F59B7707-099B-44A3-BBB5-7E3FDE495789}" srcOrd="3" destOrd="0" presId="urn:microsoft.com/office/officeart/2005/8/layout/orgChart1"/>
    <dgm:cxn modelId="{DA5E0FEE-329A-FC40-ABF0-E67682389215}" type="presParOf" srcId="{F59B7707-099B-44A3-BBB5-7E3FDE495789}" destId="{A1C9AEE1-2F82-4B96-A157-EFDEA5CDD52D}" srcOrd="0" destOrd="0" presId="urn:microsoft.com/office/officeart/2005/8/layout/orgChart1"/>
    <dgm:cxn modelId="{B1CBD93B-FBCF-0443-A230-75DC87A54E24}" type="presParOf" srcId="{A1C9AEE1-2F82-4B96-A157-EFDEA5CDD52D}" destId="{188B8718-0497-44EE-B4B3-1094B00F4CF1}" srcOrd="0" destOrd="0" presId="urn:microsoft.com/office/officeart/2005/8/layout/orgChart1"/>
    <dgm:cxn modelId="{F6EE00EF-2617-274A-9024-58B1E7644137}" type="presParOf" srcId="{A1C9AEE1-2F82-4B96-A157-EFDEA5CDD52D}" destId="{D70C7C34-F6D7-48A3-A3C4-383E0DE375AC}" srcOrd="1" destOrd="0" presId="urn:microsoft.com/office/officeart/2005/8/layout/orgChart1"/>
    <dgm:cxn modelId="{229FA35F-61C1-A64E-B256-47B5B6AA08B9}" type="presParOf" srcId="{F59B7707-099B-44A3-BBB5-7E3FDE495789}" destId="{8ADE19FE-D3F3-499C-9AFD-F3CE3CE7B926}" srcOrd="1" destOrd="0" presId="urn:microsoft.com/office/officeart/2005/8/layout/orgChart1"/>
    <dgm:cxn modelId="{C40E1A52-9111-B049-9CD4-E0D4B509C868}" type="presParOf" srcId="{8ADE19FE-D3F3-499C-9AFD-F3CE3CE7B926}" destId="{4A667359-41A6-4562-A3A9-46088E6DFB9F}" srcOrd="0" destOrd="0" presId="urn:microsoft.com/office/officeart/2005/8/layout/orgChart1"/>
    <dgm:cxn modelId="{09D4FB9A-0885-B54E-A325-FDE1CE9A14CE}" type="presParOf" srcId="{8ADE19FE-D3F3-499C-9AFD-F3CE3CE7B926}" destId="{9F97AE0F-1022-4C5F-8044-54C685DF2860}" srcOrd="1" destOrd="0" presId="urn:microsoft.com/office/officeart/2005/8/layout/orgChart1"/>
    <dgm:cxn modelId="{CA9DF7D8-9691-AD41-90B6-35A51019BF47}" type="presParOf" srcId="{9F97AE0F-1022-4C5F-8044-54C685DF2860}" destId="{75304AB5-B8CD-4636-9DBD-FF57780695AF}" srcOrd="0" destOrd="0" presId="urn:microsoft.com/office/officeart/2005/8/layout/orgChart1"/>
    <dgm:cxn modelId="{8C0809FE-E140-8647-8383-14481D76C97A}" type="presParOf" srcId="{75304AB5-B8CD-4636-9DBD-FF57780695AF}" destId="{19AA4941-607B-4B72-81B5-34903B291761}" srcOrd="0" destOrd="0" presId="urn:microsoft.com/office/officeart/2005/8/layout/orgChart1"/>
    <dgm:cxn modelId="{BB3DEF83-A645-C44D-9D2E-30A46BFE1B84}" type="presParOf" srcId="{75304AB5-B8CD-4636-9DBD-FF57780695AF}" destId="{96A15C80-CE74-4A52-B1A3-53B29F733ED6}" srcOrd="1" destOrd="0" presId="urn:microsoft.com/office/officeart/2005/8/layout/orgChart1"/>
    <dgm:cxn modelId="{247B7380-699D-4443-BE12-A24160C325A8}" type="presParOf" srcId="{9F97AE0F-1022-4C5F-8044-54C685DF2860}" destId="{3A99F1F9-38F7-4270-97F1-34156DC1166E}" srcOrd="1" destOrd="0" presId="urn:microsoft.com/office/officeart/2005/8/layout/orgChart1"/>
    <dgm:cxn modelId="{03046D2D-3723-6241-B9A7-E27BB036FA3F}" type="presParOf" srcId="{9F97AE0F-1022-4C5F-8044-54C685DF2860}" destId="{5AD9899B-5C25-471B-86FF-0B1B1C3F5CE4}" srcOrd="2" destOrd="0" presId="urn:microsoft.com/office/officeart/2005/8/layout/orgChart1"/>
    <dgm:cxn modelId="{85392982-10D4-564A-A603-A17C0B8E19D9}" type="presParOf" srcId="{8ADE19FE-D3F3-499C-9AFD-F3CE3CE7B926}" destId="{3C8926EA-4B76-4B70-876B-4401274169EE}" srcOrd="2" destOrd="0" presId="urn:microsoft.com/office/officeart/2005/8/layout/orgChart1"/>
    <dgm:cxn modelId="{8D665C65-5C90-7D43-8275-C0DDB5F3B84B}" type="presParOf" srcId="{8ADE19FE-D3F3-499C-9AFD-F3CE3CE7B926}" destId="{224EE7C6-21E7-420D-AA89-480C5085A0DC}" srcOrd="3" destOrd="0" presId="urn:microsoft.com/office/officeart/2005/8/layout/orgChart1"/>
    <dgm:cxn modelId="{EE3083B8-EDA3-F448-818F-571EAE527E4E}" type="presParOf" srcId="{224EE7C6-21E7-420D-AA89-480C5085A0DC}" destId="{F82DF071-69C9-4F62-92FE-51B0EEFF0383}" srcOrd="0" destOrd="0" presId="urn:microsoft.com/office/officeart/2005/8/layout/orgChart1"/>
    <dgm:cxn modelId="{EEFC845A-9F59-EE44-99B9-877166D8BFC1}" type="presParOf" srcId="{F82DF071-69C9-4F62-92FE-51B0EEFF0383}" destId="{DB80D5CC-512F-49F0-9945-479C614B8D81}" srcOrd="0" destOrd="0" presId="urn:microsoft.com/office/officeart/2005/8/layout/orgChart1"/>
    <dgm:cxn modelId="{B3BC28C0-FDBC-714E-8F27-D6247B927307}" type="presParOf" srcId="{F82DF071-69C9-4F62-92FE-51B0EEFF0383}" destId="{85028F62-C7F7-4071-B312-5B5A31BAC5B4}" srcOrd="1" destOrd="0" presId="urn:microsoft.com/office/officeart/2005/8/layout/orgChart1"/>
    <dgm:cxn modelId="{AD6E771E-71A0-9349-BC98-62EEE9B12AD3}" type="presParOf" srcId="{224EE7C6-21E7-420D-AA89-480C5085A0DC}" destId="{7654A883-2265-40A5-A13F-BA385207F0F0}" srcOrd="1" destOrd="0" presId="urn:microsoft.com/office/officeart/2005/8/layout/orgChart1"/>
    <dgm:cxn modelId="{F8637EC4-7192-1845-9A14-C3A3D2A58709}" type="presParOf" srcId="{224EE7C6-21E7-420D-AA89-480C5085A0DC}" destId="{F09113D6-997B-48BD-9E25-8D3668E29900}" srcOrd="2" destOrd="0" presId="urn:microsoft.com/office/officeart/2005/8/layout/orgChart1"/>
    <dgm:cxn modelId="{D2455D8A-9530-E747-8D2E-A544337F6678}" type="presParOf" srcId="{8ADE19FE-D3F3-499C-9AFD-F3CE3CE7B926}" destId="{BB291553-0002-4777-8FEF-B1D5F3084470}" srcOrd="4" destOrd="0" presId="urn:microsoft.com/office/officeart/2005/8/layout/orgChart1"/>
    <dgm:cxn modelId="{40F854C1-8AF4-8A4F-BA59-5C238174B5F3}" type="presParOf" srcId="{8ADE19FE-D3F3-499C-9AFD-F3CE3CE7B926}" destId="{8B06321A-E7EB-4C5A-8DF8-17B4EAB93598}" srcOrd="5" destOrd="0" presId="urn:microsoft.com/office/officeart/2005/8/layout/orgChart1"/>
    <dgm:cxn modelId="{11FE0257-527A-8C49-B3E1-9CEC9E68C982}" type="presParOf" srcId="{8B06321A-E7EB-4C5A-8DF8-17B4EAB93598}" destId="{316407E0-24DA-4807-83FA-2D198F1DCB16}" srcOrd="0" destOrd="0" presId="urn:microsoft.com/office/officeart/2005/8/layout/orgChart1"/>
    <dgm:cxn modelId="{E6F9AB8B-31EF-DC41-A9AE-08857C593E0F}" type="presParOf" srcId="{316407E0-24DA-4807-83FA-2D198F1DCB16}" destId="{A11889E8-00C5-4564-A0EE-9D14C6B1B6EB}" srcOrd="0" destOrd="0" presId="urn:microsoft.com/office/officeart/2005/8/layout/orgChart1"/>
    <dgm:cxn modelId="{433231D3-BD51-B349-B8F3-1DC9432E4E76}" type="presParOf" srcId="{316407E0-24DA-4807-83FA-2D198F1DCB16}" destId="{6D92DB57-5E50-4AC0-BDF9-24B3D38F23CA}" srcOrd="1" destOrd="0" presId="urn:microsoft.com/office/officeart/2005/8/layout/orgChart1"/>
    <dgm:cxn modelId="{2BFB8846-5E8E-E644-8D1F-777B99767FEE}" type="presParOf" srcId="{8B06321A-E7EB-4C5A-8DF8-17B4EAB93598}" destId="{50FF924A-64DF-4CB2-9A8A-3FFEF580D415}" srcOrd="1" destOrd="0" presId="urn:microsoft.com/office/officeart/2005/8/layout/orgChart1"/>
    <dgm:cxn modelId="{CA1D6041-8469-A549-8619-29015C455CB1}" type="presParOf" srcId="{8B06321A-E7EB-4C5A-8DF8-17B4EAB93598}" destId="{5C68EEFB-FDDE-4A01-9C43-A1DF760FBB33}" srcOrd="2" destOrd="0" presId="urn:microsoft.com/office/officeart/2005/8/layout/orgChart1"/>
    <dgm:cxn modelId="{F72FD7E0-CC0C-094A-85E2-7F02B0F9FDC5}" type="presParOf" srcId="{F59B7707-099B-44A3-BBB5-7E3FDE495789}" destId="{D574316B-9FB1-4EC1-ACE0-EE7B9DE5397A}" srcOrd="2" destOrd="0" presId="urn:microsoft.com/office/officeart/2005/8/layout/orgChart1"/>
    <dgm:cxn modelId="{7079F62A-2169-F243-B284-DBEE901D2DCD}" type="presParOf" srcId="{390C4DDA-4B1A-455D-A0B6-A5E95B3A8DC8}" destId="{1D0488FC-4C60-4F63-A58E-B549868E93D4}" srcOrd="4" destOrd="0" presId="urn:microsoft.com/office/officeart/2005/8/layout/orgChart1"/>
    <dgm:cxn modelId="{BF30F10F-3EF8-BA4C-88EE-45CFD61983F7}" type="presParOf" srcId="{390C4DDA-4B1A-455D-A0B6-A5E95B3A8DC8}" destId="{D57D03B6-EC36-47CA-BA86-440D1AB4918C}" srcOrd="5" destOrd="0" presId="urn:microsoft.com/office/officeart/2005/8/layout/orgChart1"/>
    <dgm:cxn modelId="{DB9BDEA8-3E0E-6F43-8667-EF3012906A88}" type="presParOf" srcId="{D57D03B6-EC36-47CA-BA86-440D1AB4918C}" destId="{EE1DB52F-1940-4EC8-8B94-1256CDF6BC1B}" srcOrd="0" destOrd="0" presId="urn:microsoft.com/office/officeart/2005/8/layout/orgChart1"/>
    <dgm:cxn modelId="{10AC8AD8-CC8A-3B46-AA47-B0D2DF761E68}" type="presParOf" srcId="{EE1DB52F-1940-4EC8-8B94-1256CDF6BC1B}" destId="{F4669C3A-1490-4E30-A651-369A37857D30}" srcOrd="0" destOrd="0" presId="urn:microsoft.com/office/officeart/2005/8/layout/orgChart1"/>
    <dgm:cxn modelId="{3837CEF1-46E4-6045-8D73-2AC1896A624D}" type="presParOf" srcId="{EE1DB52F-1940-4EC8-8B94-1256CDF6BC1B}" destId="{B676C513-3A2F-4377-B6C9-59585F26A3B5}" srcOrd="1" destOrd="0" presId="urn:microsoft.com/office/officeart/2005/8/layout/orgChart1"/>
    <dgm:cxn modelId="{EBC0F204-DE15-1D43-BC71-2FBE12FBF9EE}" type="presParOf" srcId="{D57D03B6-EC36-47CA-BA86-440D1AB4918C}" destId="{EA51E6E9-4D98-4570-990C-A97E61329146}" srcOrd="1" destOrd="0" presId="urn:microsoft.com/office/officeart/2005/8/layout/orgChart1"/>
    <dgm:cxn modelId="{95CA6601-3CB5-4F46-841E-54B6347893E3}" type="presParOf" srcId="{EA51E6E9-4D98-4570-990C-A97E61329146}" destId="{055EE4A4-927B-4EC5-B850-4CA7B456C838}" srcOrd="0" destOrd="0" presId="urn:microsoft.com/office/officeart/2005/8/layout/orgChart1"/>
    <dgm:cxn modelId="{B9B8A8FF-4AA4-3A43-BAA3-0B3A7226BB45}" type="presParOf" srcId="{EA51E6E9-4D98-4570-990C-A97E61329146}" destId="{1F4B7348-F27C-49AD-AE6F-16F3B68BBD78}" srcOrd="1" destOrd="0" presId="urn:microsoft.com/office/officeart/2005/8/layout/orgChart1"/>
    <dgm:cxn modelId="{74890783-E857-8C45-AB54-82AD314F9B37}" type="presParOf" srcId="{1F4B7348-F27C-49AD-AE6F-16F3B68BBD78}" destId="{0F2CC145-5474-4EB8-8D22-0F0B4E775578}" srcOrd="0" destOrd="0" presId="urn:microsoft.com/office/officeart/2005/8/layout/orgChart1"/>
    <dgm:cxn modelId="{A58B376D-1BDE-5C45-9CFA-8788D7A41508}" type="presParOf" srcId="{0F2CC145-5474-4EB8-8D22-0F0B4E775578}" destId="{7F831E06-D32F-49AF-8791-0A355BBA96F5}" srcOrd="0" destOrd="0" presId="urn:microsoft.com/office/officeart/2005/8/layout/orgChart1"/>
    <dgm:cxn modelId="{D4C8F638-C3FD-F544-8067-29EAAD2473DA}" type="presParOf" srcId="{0F2CC145-5474-4EB8-8D22-0F0B4E775578}" destId="{26695C3B-DA42-4AD6-9E88-3FAB0F67EB31}" srcOrd="1" destOrd="0" presId="urn:microsoft.com/office/officeart/2005/8/layout/orgChart1"/>
    <dgm:cxn modelId="{E4C5975B-74F6-C24C-AB48-494674DF4D74}" type="presParOf" srcId="{1F4B7348-F27C-49AD-AE6F-16F3B68BBD78}" destId="{5E416F53-D02E-4682-AC94-29C1BEEDE5F9}" srcOrd="1" destOrd="0" presId="urn:microsoft.com/office/officeart/2005/8/layout/orgChart1"/>
    <dgm:cxn modelId="{FD8BDA51-9886-5344-8E3D-4D35802D350B}" type="presParOf" srcId="{1F4B7348-F27C-49AD-AE6F-16F3B68BBD78}" destId="{85DDD2CA-5C04-4C2B-BE4E-7FA7BFCF50B6}" srcOrd="2" destOrd="0" presId="urn:microsoft.com/office/officeart/2005/8/layout/orgChart1"/>
    <dgm:cxn modelId="{6A21AB3C-05A3-1B43-8F70-680E04019BD3}" type="presParOf" srcId="{EA51E6E9-4D98-4570-990C-A97E61329146}" destId="{F1C59BD6-68BD-4595-9458-B18C09FD0EE1}" srcOrd="2" destOrd="0" presId="urn:microsoft.com/office/officeart/2005/8/layout/orgChart1"/>
    <dgm:cxn modelId="{3847EE6B-8AA1-354B-AE78-C539080BFD19}" type="presParOf" srcId="{EA51E6E9-4D98-4570-990C-A97E61329146}" destId="{F6C554A7-7A6C-4AA6-AE30-2320481F2FAD}" srcOrd="3" destOrd="0" presId="urn:microsoft.com/office/officeart/2005/8/layout/orgChart1"/>
    <dgm:cxn modelId="{34300867-5CA0-3D4D-A439-78F2C1F2D106}" type="presParOf" srcId="{F6C554A7-7A6C-4AA6-AE30-2320481F2FAD}" destId="{E948E6C9-B74D-49DC-87AB-B14FBCF706B7}" srcOrd="0" destOrd="0" presId="urn:microsoft.com/office/officeart/2005/8/layout/orgChart1"/>
    <dgm:cxn modelId="{9736D6EA-BC6E-0741-AB31-0A620A26DA3D}" type="presParOf" srcId="{E948E6C9-B74D-49DC-87AB-B14FBCF706B7}" destId="{AB79BA38-5FD6-42B7-A1AD-BB9E5D88AE0B}" srcOrd="0" destOrd="0" presId="urn:microsoft.com/office/officeart/2005/8/layout/orgChart1"/>
    <dgm:cxn modelId="{99C54876-A9A7-B54D-867E-4248545D777D}" type="presParOf" srcId="{E948E6C9-B74D-49DC-87AB-B14FBCF706B7}" destId="{8B45B966-1BE6-48A1-9116-4400BF6A2CFD}" srcOrd="1" destOrd="0" presId="urn:microsoft.com/office/officeart/2005/8/layout/orgChart1"/>
    <dgm:cxn modelId="{4B0FD599-748D-0A49-911B-BD305C63A41D}" type="presParOf" srcId="{F6C554A7-7A6C-4AA6-AE30-2320481F2FAD}" destId="{92DD5D0D-984F-423C-968B-D9D0DBA788B1}" srcOrd="1" destOrd="0" presId="urn:microsoft.com/office/officeart/2005/8/layout/orgChart1"/>
    <dgm:cxn modelId="{1C755C57-1ADB-BF45-B4F7-B8C3B1953766}" type="presParOf" srcId="{F6C554A7-7A6C-4AA6-AE30-2320481F2FAD}" destId="{EC17271B-AC4B-4353-9760-505FC1E6D0AE}" srcOrd="2" destOrd="0" presId="urn:microsoft.com/office/officeart/2005/8/layout/orgChart1"/>
    <dgm:cxn modelId="{7E00F355-8993-F443-A343-FD5A55C52318}" type="presParOf" srcId="{D57D03B6-EC36-47CA-BA86-440D1AB4918C}" destId="{94083426-9771-4F60-8514-93FEC7184D18}" srcOrd="2" destOrd="0" presId="urn:microsoft.com/office/officeart/2005/8/layout/orgChart1"/>
    <dgm:cxn modelId="{20FCA092-A033-7E4C-9292-A5F9CDECEAC8}" type="presParOf" srcId="{390C4DDA-4B1A-455D-A0B6-A5E95B3A8DC8}" destId="{CAF8264D-9CD4-45B8-AC1E-A544662B8490}" srcOrd="6" destOrd="0" presId="urn:microsoft.com/office/officeart/2005/8/layout/orgChart1"/>
    <dgm:cxn modelId="{50916902-4B30-D445-A7DF-F328CFC9E9F7}" type="presParOf" srcId="{390C4DDA-4B1A-455D-A0B6-A5E95B3A8DC8}" destId="{0660333F-656E-477F-A2B0-E5966E749333}" srcOrd="7" destOrd="0" presId="urn:microsoft.com/office/officeart/2005/8/layout/orgChart1"/>
    <dgm:cxn modelId="{A6CF8F1E-32DD-9B47-9FD1-71E9EC07A192}" type="presParOf" srcId="{0660333F-656E-477F-A2B0-E5966E749333}" destId="{3125A57C-918C-4F2E-9277-7528ACFF62E2}" srcOrd="0" destOrd="0" presId="urn:microsoft.com/office/officeart/2005/8/layout/orgChart1"/>
    <dgm:cxn modelId="{C6D11925-3277-894D-B3AB-25F84B8FD96F}" type="presParOf" srcId="{3125A57C-918C-4F2E-9277-7528ACFF62E2}" destId="{562D5947-82A7-4273-9F66-65C9C534FB1F}" srcOrd="0" destOrd="0" presId="urn:microsoft.com/office/officeart/2005/8/layout/orgChart1"/>
    <dgm:cxn modelId="{82EDC5D6-0A50-CC4A-B9D8-12340008BD4E}" type="presParOf" srcId="{3125A57C-918C-4F2E-9277-7528ACFF62E2}" destId="{6DE82E29-E5C3-4DF7-A7B3-CF51E1127C5D}" srcOrd="1" destOrd="0" presId="urn:microsoft.com/office/officeart/2005/8/layout/orgChart1"/>
    <dgm:cxn modelId="{3D13CA8B-01D1-DE4A-B04C-36E72C15656D}" type="presParOf" srcId="{0660333F-656E-477F-A2B0-E5966E749333}" destId="{06DCA8F9-A4DD-4D03-AA1C-C4600457071E}" srcOrd="1" destOrd="0" presId="urn:microsoft.com/office/officeart/2005/8/layout/orgChart1"/>
    <dgm:cxn modelId="{CB350068-1B18-0C43-9A70-916968C91691}" type="presParOf" srcId="{06DCA8F9-A4DD-4D03-AA1C-C4600457071E}" destId="{A84CD888-1418-4066-8EBC-D79689C295E5}" srcOrd="0" destOrd="0" presId="urn:microsoft.com/office/officeart/2005/8/layout/orgChart1"/>
    <dgm:cxn modelId="{9FC8A705-98C5-2340-93A9-BC3367896107}" type="presParOf" srcId="{06DCA8F9-A4DD-4D03-AA1C-C4600457071E}" destId="{8F2B3121-9C92-43B9-BA09-42C78187B65C}" srcOrd="1" destOrd="0" presId="urn:microsoft.com/office/officeart/2005/8/layout/orgChart1"/>
    <dgm:cxn modelId="{CD46FD37-6848-A644-9FFE-A5B5B1E47237}" type="presParOf" srcId="{8F2B3121-9C92-43B9-BA09-42C78187B65C}" destId="{41B528BC-8FD5-4FD2-8D90-D3B7DD36A863}" srcOrd="0" destOrd="0" presId="urn:microsoft.com/office/officeart/2005/8/layout/orgChart1"/>
    <dgm:cxn modelId="{D9B741D7-3910-4C4E-820D-81B0AA78A5A9}" type="presParOf" srcId="{41B528BC-8FD5-4FD2-8D90-D3B7DD36A863}" destId="{B3542A1F-DF5E-4F9B-A814-31060476D18D}" srcOrd="0" destOrd="0" presId="urn:microsoft.com/office/officeart/2005/8/layout/orgChart1"/>
    <dgm:cxn modelId="{C1B1B936-C577-4649-BE87-4C108669480A}" type="presParOf" srcId="{41B528BC-8FD5-4FD2-8D90-D3B7DD36A863}" destId="{3D68B7D6-2B6F-466B-96C6-C0EAC655C461}" srcOrd="1" destOrd="0" presId="urn:microsoft.com/office/officeart/2005/8/layout/orgChart1"/>
    <dgm:cxn modelId="{40F96C7E-35C1-5745-B790-6567D0CEEDCE}" type="presParOf" srcId="{8F2B3121-9C92-43B9-BA09-42C78187B65C}" destId="{9AA37131-A9FB-414F-8C4E-F9E8B1660BCF}" srcOrd="1" destOrd="0" presId="urn:microsoft.com/office/officeart/2005/8/layout/orgChart1"/>
    <dgm:cxn modelId="{ED2284BB-94FB-B44C-B509-C60EE2CA372B}" type="presParOf" srcId="{8F2B3121-9C92-43B9-BA09-42C78187B65C}" destId="{51D049FE-D235-4EDF-95A7-48C00043AFDD}" srcOrd="2" destOrd="0" presId="urn:microsoft.com/office/officeart/2005/8/layout/orgChart1"/>
    <dgm:cxn modelId="{AB3CCB6A-32D6-D347-85BD-A5330ED95527}" type="presParOf" srcId="{06DCA8F9-A4DD-4D03-AA1C-C4600457071E}" destId="{93841F00-60EC-4926-9038-DE7D038CB605}" srcOrd="2" destOrd="0" presId="urn:microsoft.com/office/officeart/2005/8/layout/orgChart1"/>
    <dgm:cxn modelId="{B6BC5A65-29C6-BE46-A70D-7853767FC8C6}" type="presParOf" srcId="{06DCA8F9-A4DD-4D03-AA1C-C4600457071E}" destId="{AAAB8C86-E9C8-40D1-B168-7EA68E84A31E}" srcOrd="3" destOrd="0" presId="urn:microsoft.com/office/officeart/2005/8/layout/orgChart1"/>
    <dgm:cxn modelId="{BE8B0260-0A91-E746-A897-C5088F0EE62E}" type="presParOf" srcId="{AAAB8C86-E9C8-40D1-B168-7EA68E84A31E}" destId="{B5FB91DD-2B89-4CFE-BDE9-4EDBEEDB5464}" srcOrd="0" destOrd="0" presId="urn:microsoft.com/office/officeart/2005/8/layout/orgChart1"/>
    <dgm:cxn modelId="{EB578F7B-8087-0142-A179-FB57DBA8433C}" type="presParOf" srcId="{B5FB91DD-2B89-4CFE-BDE9-4EDBEEDB5464}" destId="{62B35285-C386-483A-B852-25CCBDE1F62C}" srcOrd="0" destOrd="0" presId="urn:microsoft.com/office/officeart/2005/8/layout/orgChart1"/>
    <dgm:cxn modelId="{57DDE6B3-7728-7442-A29A-4E5823A78BE1}" type="presParOf" srcId="{B5FB91DD-2B89-4CFE-BDE9-4EDBEEDB5464}" destId="{5CEF254B-23C5-49F8-9C1A-98A470BD8320}" srcOrd="1" destOrd="0" presId="urn:microsoft.com/office/officeart/2005/8/layout/orgChart1"/>
    <dgm:cxn modelId="{0F09EB33-D7C3-2148-B4B3-FBCF7A742414}" type="presParOf" srcId="{AAAB8C86-E9C8-40D1-B168-7EA68E84A31E}" destId="{C7FCE101-51DA-4ABB-8694-563B15F90469}" srcOrd="1" destOrd="0" presId="urn:microsoft.com/office/officeart/2005/8/layout/orgChart1"/>
    <dgm:cxn modelId="{4DF04EAE-4FA0-4443-B8DB-A2F5A07A4A8A}" type="presParOf" srcId="{AAAB8C86-E9C8-40D1-B168-7EA68E84A31E}" destId="{A6400DDB-1DF2-44AA-A804-0A05EA676A69}" srcOrd="2" destOrd="0" presId="urn:microsoft.com/office/officeart/2005/8/layout/orgChart1"/>
    <dgm:cxn modelId="{0D5BAA62-74E5-1347-91B1-E0FCACEB34FA}" type="presParOf" srcId="{0660333F-656E-477F-A2B0-E5966E749333}" destId="{E55A6E7A-3B14-4EDA-A447-92F4D18C04BE}" srcOrd="2" destOrd="0" presId="urn:microsoft.com/office/officeart/2005/8/layout/orgChart1"/>
    <dgm:cxn modelId="{4B7B1CD7-4D5B-574C-9880-4A212A654746}" type="presParOf" srcId="{390C4DDA-4B1A-455D-A0B6-A5E95B3A8DC8}" destId="{EE299D7A-5A32-4E96-B078-6EA1EBB3354B}" srcOrd="8" destOrd="0" presId="urn:microsoft.com/office/officeart/2005/8/layout/orgChart1"/>
    <dgm:cxn modelId="{713127A3-A421-5D43-8DFF-395E47E119B7}" type="presParOf" srcId="{390C4DDA-4B1A-455D-A0B6-A5E95B3A8DC8}" destId="{CC1F8EC8-CC6B-4664-BA07-557D4F7FC70A}" srcOrd="9" destOrd="0" presId="urn:microsoft.com/office/officeart/2005/8/layout/orgChart1"/>
    <dgm:cxn modelId="{1D465CF9-FD1D-674D-AF91-1DF119DBDABE}" type="presParOf" srcId="{CC1F8EC8-CC6B-4664-BA07-557D4F7FC70A}" destId="{FDDAD29C-EAD7-42BB-A933-04AAF97D84D1}" srcOrd="0" destOrd="0" presId="urn:microsoft.com/office/officeart/2005/8/layout/orgChart1"/>
    <dgm:cxn modelId="{66766356-148A-924F-BCA7-CFDBBE39C6D4}" type="presParOf" srcId="{FDDAD29C-EAD7-42BB-A933-04AAF97D84D1}" destId="{63059078-CD02-4BE3-8E6F-7CD805A762B0}" srcOrd="0" destOrd="0" presId="urn:microsoft.com/office/officeart/2005/8/layout/orgChart1"/>
    <dgm:cxn modelId="{3E91804A-1CC0-E34B-B923-5F8484C448DC}" type="presParOf" srcId="{FDDAD29C-EAD7-42BB-A933-04AAF97D84D1}" destId="{BFFD7893-708B-469C-B3F1-381C63B65E1F}" srcOrd="1" destOrd="0" presId="urn:microsoft.com/office/officeart/2005/8/layout/orgChart1"/>
    <dgm:cxn modelId="{B93B4525-AF10-A045-934F-B522097B87A1}" type="presParOf" srcId="{CC1F8EC8-CC6B-4664-BA07-557D4F7FC70A}" destId="{66B20355-FF25-4473-BB55-9520EF23B35F}" srcOrd="1" destOrd="0" presId="urn:microsoft.com/office/officeart/2005/8/layout/orgChart1"/>
    <dgm:cxn modelId="{295A0C37-24E7-6347-8DF2-031A159DCD52}" type="presParOf" srcId="{66B20355-FF25-4473-BB55-9520EF23B35F}" destId="{DF06888D-0FA6-481B-A93A-78DD282E94CC}" srcOrd="0" destOrd="0" presId="urn:microsoft.com/office/officeart/2005/8/layout/orgChart1"/>
    <dgm:cxn modelId="{90BD4D5B-9DA7-BE46-82A7-6EB3E46EE205}" type="presParOf" srcId="{66B20355-FF25-4473-BB55-9520EF23B35F}" destId="{31956D9F-00B4-4473-8C5C-B94B90E1888E}" srcOrd="1" destOrd="0" presId="urn:microsoft.com/office/officeart/2005/8/layout/orgChart1"/>
    <dgm:cxn modelId="{9E49EE87-0B87-3542-AD3C-B0DFFD631CD6}" type="presParOf" srcId="{31956D9F-00B4-4473-8C5C-B94B90E1888E}" destId="{C939451C-5C2D-4A85-8357-2A6FC8C92818}" srcOrd="0" destOrd="0" presId="urn:microsoft.com/office/officeart/2005/8/layout/orgChart1"/>
    <dgm:cxn modelId="{9A782803-DA2C-1E4E-BDD8-BC0AE8BC318A}" type="presParOf" srcId="{C939451C-5C2D-4A85-8357-2A6FC8C92818}" destId="{0DFEE7CF-FA40-4D7A-BC6B-5F722B03FDF5}" srcOrd="0" destOrd="0" presId="urn:microsoft.com/office/officeart/2005/8/layout/orgChart1"/>
    <dgm:cxn modelId="{11912070-BDD9-C444-BDE1-2E67DD40A914}" type="presParOf" srcId="{C939451C-5C2D-4A85-8357-2A6FC8C92818}" destId="{275C7B21-A6D4-40B6-BEF7-02EDADC8C086}" srcOrd="1" destOrd="0" presId="urn:microsoft.com/office/officeart/2005/8/layout/orgChart1"/>
    <dgm:cxn modelId="{18C21AD5-C158-BC45-B816-1C758A523EFD}" type="presParOf" srcId="{31956D9F-00B4-4473-8C5C-B94B90E1888E}" destId="{1ADE8880-3499-4BD5-94DC-E8C9C1870174}" srcOrd="1" destOrd="0" presId="urn:microsoft.com/office/officeart/2005/8/layout/orgChart1"/>
    <dgm:cxn modelId="{76298189-8E62-6C45-A880-7EB67EA03069}" type="presParOf" srcId="{31956D9F-00B4-4473-8C5C-B94B90E1888E}" destId="{F1F4E708-E0A7-41F8-9AEE-6A8530E9F2A5}" srcOrd="2" destOrd="0" presId="urn:microsoft.com/office/officeart/2005/8/layout/orgChart1"/>
    <dgm:cxn modelId="{E776CB3F-C683-364D-B117-455EECC6A2DC}" type="presParOf" srcId="{66B20355-FF25-4473-BB55-9520EF23B35F}" destId="{2C1400F0-1F4F-4B6C-9195-204DFCCF31B3}" srcOrd="2" destOrd="0" presId="urn:microsoft.com/office/officeart/2005/8/layout/orgChart1"/>
    <dgm:cxn modelId="{5CBD7217-7ACF-C644-A677-AEC5999E04D3}" type="presParOf" srcId="{66B20355-FF25-4473-BB55-9520EF23B35F}" destId="{52CB1FB9-8D7C-4964-88DD-D4C17B6CBE61}" srcOrd="3" destOrd="0" presId="urn:microsoft.com/office/officeart/2005/8/layout/orgChart1"/>
    <dgm:cxn modelId="{581E0DDC-1F9B-FE4C-AC61-B08B1FD8CB7A}" type="presParOf" srcId="{52CB1FB9-8D7C-4964-88DD-D4C17B6CBE61}" destId="{80752ADA-B34C-4F0F-AAE5-46E7490781C3}" srcOrd="0" destOrd="0" presId="urn:microsoft.com/office/officeart/2005/8/layout/orgChart1"/>
    <dgm:cxn modelId="{0653CCCC-35BF-8642-A81A-0E839774BA46}" type="presParOf" srcId="{80752ADA-B34C-4F0F-AAE5-46E7490781C3}" destId="{9A7C7F8E-6E8A-4967-9485-5AA021F59584}" srcOrd="0" destOrd="0" presId="urn:microsoft.com/office/officeart/2005/8/layout/orgChart1"/>
    <dgm:cxn modelId="{018D7818-FC9E-2340-8275-3C8C7E95E44A}" type="presParOf" srcId="{80752ADA-B34C-4F0F-AAE5-46E7490781C3}" destId="{D1F9B3E0-4939-408D-9B0A-32FE44DBF77B}" srcOrd="1" destOrd="0" presId="urn:microsoft.com/office/officeart/2005/8/layout/orgChart1"/>
    <dgm:cxn modelId="{3424F8CA-6091-2346-B75B-2D4A1971689A}" type="presParOf" srcId="{52CB1FB9-8D7C-4964-88DD-D4C17B6CBE61}" destId="{4FA9C7AE-A4EB-4B0B-9A96-5E4037BA6C58}" srcOrd="1" destOrd="0" presId="urn:microsoft.com/office/officeart/2005/8/layout/orgChart1"/>
    <dgm:cxn modelId="{AA6068E0-29F2-4748-85DB-0783651A6F19}" type="presParOf" srcId="{52CB1FB9-8D7C-4964-88DD-D4C17B6CBE61}" destId="{3BC28719-81B4-426A-BB60-02D403BD9089}" srcOrd="2" destOrd="0" presId="urn:microsoft.com/office/officeart/2005/8/layout/orgChart1"/>
    <dgm:cxn modelId="{2E39E62A-B05C-954E-8CEB-9CCE15FD9C75}" type="presParOf" srcId="{CC1F8EC8-CC6B-4664-BA07-557D4F7FC70A}" destId="{B8CFF947-8B71-460C-8040-25D88F2FDD50}" srcOrd="2" destOrd="0" presId="urn:microsoft.com/office/officeart/2005/8/layout/orgChart1"/>
    <dgm:cxn modelId="{AD7E050B-0164-BD47-8AA8-C46D7AC5CE84}" type="presParOf" srcId="{036BE02E-A4B9-42C7-B6CC-FF9509546FE0}" destId="{D79ADCDA-DFA9-4FCD-AAC4-B7BD4CF858FC}" srcOrd="2" destOrd="0" presId="urn:microsoft.com/office/officeart/2005/8/layout/orgChart1"/>
    <dgm:cxn modelId="{823B3AB9-782B-6F42-8FB1-0FBEF5C689F7}" type="presParOf" srcId="{DBD54BB7-AD52-4603-9FB5-184DABDB22C6}" destId="{C0663D08-9FE5-4E30-B827-2FDB5B645273}" srcOrd="2" destOrd="0" presId="urn:microsoft.com/office/officeart/2005/8/layout/orgChart1"/>
    <dgm:cxn modelId="{AB6E600F-B44E-8644-914F-1FFCC243BAE0}" type="presParOf" srcId="{DBD54BB7-AD52-4603-9FB5-184DABDB22C6}" destId="{01B1BA9A-F29B-4BAB-9095-06D1B98D1745}" srcOrd="3" destOrd="0" presId="urn:microsoft.com/office/officeart/2005/8/layout/orgChart1"/>
    <dgm:cxn modelId="{574EC342-1F9B-944A-81A0-61DE3F350400}" type="presParOf" srcId="{01B1BA9A-F29B-4BAB-9095-06D1B98D1745}" destId="{03E277DB-E63C-4C51-9782-7D4ADD17D002}" srcOrd="0" destOrd="0" presId="urn:microsoft.com/office/officeart/2005/8/layout/orgChart1"/>
    <dgm:cxn modelId="{F651C347-62DF-684E-BE6C-2396476833E2}" type="presParOf" srcId="{03E277DB-E63C-4C51-9782-7D4ADD17D002}" destId="{4BD73587-7F7C-4D14-91E9-38B814838C08}" srcOrd="0" destOrd="0" presId="urn:microsoft.com/office/officeart/2005/8/layout/orgChart1"/>
    <dgm:cxn modelId="{6B68817F-B724-5840-B8DC-5F08082227EA}" type="presParOf" srcId="{03E277DB-E63C-4C51-9782-7D4ADD17D002}" destId="{862230A4-75D9-4CE9-9223-8066D2F9E809}" srcOrd="1" destOrd="0" presId="urn:microsoft.com/office/officeart/2005/8/layout/orgChart1"/>
    <dgm:cxn modelId="{C24EC3CB-542F-3842-8822-8410BAC6A225}" type="presParOf" srcId="{01B1BA9A-F29B-4BAB-9095-06D1B98D1745}" destId="{C2EABAA1-C92D-44A9-80D3-99CC7F99DA92}" srcOrd="1" destOrd="0" presId="urn:microsoft.com/office/officeart/2005/8/layout/orgChart1"/>
    <dgm:cxn modelId="{E771862B-4D65-1946-94D6-12B8E1827410}" type="presParOf" srcId="{C2EABAA1-C92D-44A9-80D3-99CC7F99DA92}" destId="{E806065F-7A96-449A-B53E-C669DB737FDB}" srcOrd="0" destOrd="0" presId="urn:microsoft.com/office/officeart/2005/8/layout/orgChart1"/>
    <dgm:cxn modelId="{9AC63BBA-4B73-FB47-AFBE-EF17BB8F8363}" type="presParOf" srcId="{C2EABAA1-C92D-44A9-80D3-99CC7F99DA92}" destId="{42AC9266-7CB5-4C71-B211-725A9BD209BB}" srcOrd="1" destOrd="0" presId="urn:microsoft.com/office/officeart/2005/8/layout/orgChart1"/>
    <dgm:cxn modelId="{403C7744-D60F-0A4D-AFD4-3578256CB80F}" type="presParOf" srcId="{42AC9266-7CB5-4C71-B211-725A9BD209BB}" destId="{279B116E-F7BE-4A5C-9367-762E93035792}" srcOrd="0" destOrd="0" presId="urn:microsoft.com/office/officeart/2005/8/layout/orgChart1"/>
    <dgm:cxn modelId="{BAF9F11F-EA7D-6246-8D3C-1C3032A7BDF1}" type="presParOf" srcId="{279B116E-F7BE-4A5C-9367-762E93035792}" destId="{CAFD0736-27E3-4E5E-B6A0-8CF7FC779675}" srcOrd="0" destOrd="0" presId="urn:microsoft.com/office/officeart/2005/8/layout/orgChart1"/>
    <dgm:cxn modelId="{26061308-791C-0541-9BDF-C9210E7B3EF9}" type="presParOf" srcId="{279B116E-F7BE-4A5C-9367-762E93035792}" destId="{63E263DF-9B03-441E-91A5-1882E2A122DB}" srcOrd="1" destOrd="0" presId="urn:microsoft.com/office/officeart/2005/8/layout/orgChart1"/>
    <dgm:cxn modelId="{E1E36E34-0C60-0446-8A44-5790A639F1A2}" type="presParOf" srcId="{42AC9266-7CB5-4C71-B211-725A9BD209BB}" destId="{4BB68236-7E7F-4EFF-8827-A316F53BB8FF}" srcOrd="1" destOrd="0" presId="urn:microsoft.com/office/officeart/2005/8/layout/orgChart1"/>
    <dgm:cxn modelId="{00581D84-453B-D443-9D55-6504059DA9F3}" type="presParOf" srcId="{42AC9266-7CB5-4C71-B211-725A9BD209BB}" destId="{82768BA7-7B6D-4B49-8EA0-D45CDC1041B6}" srcOrd="2" destOrd="0" presId="urn:microsoft.com/office/officeart/2005/8/layout/orgChart1"/>
    <dgm:cxn modelId="{9DE7237C-D1AE-1244-93E8-BACB3EE8A23E}" type="presParOf" srcId="{C2EABAA1-C92D-44A9-80D3-99CC7F99DA92}" destId="{F12B8F0C-7404-4A01-8A20-4BB3B1CFF7C7}" srcOrd="2" destOrd="0" presId="urn:microsoft.com/office/officeart/2005/8/layout/orgChart1"/>
    <dgm:cxn modelId="{75C9C09D-64AA-DB42-89C9-F66F79C26C46}" type="presParOf" srcId="{C2EABAA1-C92D-44A9-80D3-99CC7F99DA92}" destId="{D7EB6EED-06A8-437B-A2CE-0A791E6A9776}" srcOrd="3" destOrd="0" presId="urn:microsoft.com/office/officeart/2005/8/layout/orgChart1"/>
    <dgm:cxn modelId="{2833EA85-5EF3-124D-B283-2DA101A2B1B4}" type="presParOf" srcId="{D7EB6EED-06A8-437B-A2CE-0A791E6A9776}" destId="{09A9C6DB-E4C6-4189-AAFE-CA29BBBCEA62}" srcOrd="0" destOrd="0" presId="urn:microsoft.com/office/officeart/2005/8/layout/orgChart1"/>
    <dgm:cxn modelId="{A1CD3F3F-B64D-BB4C-8573-4B6543CA73AE}" type="presParOf" srcId="{09A9C6DB-E4C6-4189-AAFE-CA29BBBCEA62}" destId="{E5F9C8CA-0AEC-44C4-97D3-C89C5118ED3C}" srcOrd="0" destOrd="0" presId="urn:microsoft.com/office/officeart/2005/8/layout/orgChart1"/>
    <dgm:cxn modelId="{DE8034F6-E8FA-9447-B894-C6A397848C40}" type="presParOf" srcId="{09A9C6DB-E4C6-4189-AAFE-CA29BBBCEA62}" destId="{F9DCB04C-54DE-4AA8-8F23-0250709027C2}" srcOrd="1" destOrd="0" presId="urn:microsoft.com/office/officeart/2005/8/layout/orgChart1"/>
    <dgm:cxn modelId="{2B97ABCD-4A99-5F4D-839E-A23A7618DC3A}" type="presParOf" srcId="{D7EB6EED-06A8-437B-A2CE-0A791E6A9776}" destId="{385BCCC5-977B-42EA-9B8A-CAD3669D1047}" srcOrd="1" destOrd="0" presId="urn:microsoft.com/office/officeart/2005/8/layout/orgChart1"/>
    <dgm:cxn modelId="{BA8E6D1F-7FCA-D34E-9D15-4F7319925998}" type="presParOf" srcId="{D7EB6EED-06A8-437B-A2CE-0A791E6A9776}" destId="{94F2E275-8BCD-428C-8ADB-4C38E12D4107}" srcOrd="2" destOrd="0" presId="urn:microsoft.com/office/officeart/2005/8/layout/orgChart1"/>
    <dgm:cxn modelId="{BB8E9005-8127-2045-B9B0-2A37D20928BA}" type="presParOf" srcId="{C2EABAA1-C92D-44A9-80D3-99CC7F99DA92}" destId="{72DCF1E4-9B75-407C-BEE0-A9D3A60B5E99}" srcOrd="4" destOrd="0" presId="urn:microsoft.com/office/officeart/2005/8/layout/orgChart1"/>
    <dgm:cxn modelId="{5EDBDF3B-1C6B-5F47-89D5-F3E16F0DE3E3}" type="presParOf" srcId="{C2EABAA1-C92D-44A9-80D3-99CC7F99DA92}" destId="{4E7D1EBF-AFEA-43AE-8C76-9FA4E2FB69BE}" srcOrd="5" destOrd="0" presId="urn:microsoft.com/office/officeart/2005/8/layout/orgChart1"/>
    <dgm:cxn modelId="{A193C359-870D-184D-BB66-5AD05EA65844}" type="presParOf" srcId="{4E7D1EBF-AFEA-43AE-8C76-9FA4E2FB69BE}" destId="{94D83D53-5DA4-4B08-BC54-A8B302ED7860}" srcOrd="0" destOrd="0" presId="urn:microsoft.com/office/officeart/2005/8/layout/orgChart1"/>
    <dgm:cxn modelId="{C66C3550-3CFC-B644-AA3B-C7B29B87E310}" type="presParOf" srcId="{94D83D53-5DA4-4B08-BC54-A8B302ED7860}" destId="{B1F670F2-BBFA-45E2-A61B-259D8A9F5B11}" srcOrd="0" destOrd="0" presId="urn:microsoft.com/office/officeart/2005/8/layout/orgChart1"/>
    <dgm:cxn modelId="{253A6F98-FDA1-1344-BB45-7DA6E9918D8F}" type="presParOf" srcId="{94D83D53-5DA4-4B08-BC54-A8B302ED7860}" destId="{33FCD23E-A8EB-4481-82CD-A0B16B35F187}" srcOrd="1" destOrd="0" presId="urn:microsoft.com/office/officeart/2005/8/layout/orgChart1"/>
    <dgm:cxn modelId="{5212CA3F-FFAE-934C-B638-7D507619274C}" type="presParOf" srcId="{4E7D1EBF-AFEA-43AE-8C76-9FA4E2FB69BE}" destId="{B8463F49-A8F6-46A7-A391-2C5F90B2A570}" srcOrd="1" destOrd="0" presId="urn:microsoft.com/office/officeart/2005/8/layout/orgChart1"/>
    <dgm:cxn modelId="{0193D55A-B6E3-3E4D-9997-4C54E66BD341}" type="presParOf" srcId="{4E7D1EBF-AFEA-43AE-8C76-9FA4E2FB69BE}" destId="{06567365-9733-47B4-8C50-005466AF2A3E}" srcOrd="2" destOrd="0" presId="urn:microsoft.com/office/officeart/2005/8/layout/orgChart1"/>
    <dgm:cxn modelId="{8D5B03B3-FD6B-734E-B4FE-E17993E8A428}" type="presParOf" srcId="{C2EABAA1-C92D-44A9-80D3-99CC7F99DA92}" destId="{1C6A9BB2-511F-47C5-9FE1-A34FC426B912}" srcOrd="6" destOrd="0" presId="urn:microsoft.com/office/officeart/2005/8/layout/orgChart1"/>
    <dgm:cxn modelId="{CDFEC767-73D8-BF4E-8252-651C00ACC7EE}" type="presParOf" srcId="{C2EABAA1-C92D-44A9-80D3-99CC7F99DA92}" destId="{1FE433AC-3F0E-4E4F-BF8B-EA0262CD0349}" srcOrd="7" destOrd="0" presId="urn:microsoft.com/office/officeart/2005/8/layout/orgChart1"/>
    <dgm:cxn modelId="{6768BED6-C107-304C-9D1F-D5E79CC4B10C}" type="presParOf" srcId="{1FE433AC-3F0E-4E4F-BF8B-EA0262CD0349}" destId="{E5F45E28-CF0B-4DED-8ED0-AABBA911A649}" srcOrd="0" destOrd="0" presId="urn:microsoft.com/office/officeart/2005/8/layout/orgChart1"/>
    <dgm:cxn modelId="{878F9C8F-6A94-BF4F-A0F3-027D5F24F0F3}" type="presParOf" srcId="{E5F45E28-CF0B-4DED-8ED0-AABBA911A649}" destId="{81307DDC-FADB-46CE-9A09-B49A8C5F2A1F}" srcOrd="0" destOrd="0" presId="urn:microsoft.com/office/officeart/2005/8/layout/orgChart1"/>
    <dgm:cxn modelId="{6AF9E7D5-3F1A-E045-A1C0-81F0CDD0246D}" type="presParOf" srcId="{E5F45E28-CF0B-4DED-8ED0-AABBA911A649}" destId="{3F476D27-4973-4212-A53B-E6357FB04E9B}" srcOrd="1" destOrd="0" presId="urn:microsoft.com/office/officeart/2005/8/layout/orgChart1"/>
    <dgm:cxn modelId="{AB431162-3192-0E4F-A354-C2459983C442}" type="presParOf" srcId="{1FE433AC-3F0E-4E4F-BF8B-EA0262CD0349}" destId="{E0CEA99A-4B59-4F58-8433-7A1323513917}" srcOrd="1" destOrd="0" presId="urn:microsoft.com/office/officeart/2005/8/layout/orgChart1"/>
    <dgm:cxn modelId="{D5C7385A-B0A2-0449-9080-B11206E8134B}" type="presParOf" srcId="{1FE433AC-3F0E-4E4F-BF8B-EA0262CD0349}" destId="{75EC96A5-BBA7-409C-991D-7631A04AFE55}" srcOrd="2" destOrd="0" presId="urn:microsoft.com/office/officeart/2005/8/layout/orgChart1"/>
    <dgm:cxn modelId="{8EBA34C3-B430-A046-9144-959147E8159A}" type="presParOf" srcId="{01B1BA9A-F29B-4BAB-9095-06D1B98D1745}" destId="{8D2516D2-FF42-4CD7-A6AC-3FAFB82BC57B}" srcOrd="2" destOrd="0" presId="urn:microsoft.com/office/officeart/2005/8/layout/orgChart1"/>
    <dgm:cxn modelId="{4789271A-B18D-2241-896A-E34CE15F3E66}" type="presParOf" srcId="{DBD54BB7-AD52-4603-9FB5-184DABDB22C6}" destId="{4EFE830A-71E2-4FFC-9C7C-8C8D71395916}" srcOrd="4" destOrd="0" presId="urn:microsoft.com/office/officeart/2005/8/layout/orgChart1"/>
    <dgm:cxn modelId="{7085B1E8-B134-8F4E-9A49-153AA329429E}" type="presParOf" srcId="{DBD54BB7-AD52-4603-9FB5-184DABDB22C6}" destId="{F548235E-1DF0-43DE-9596-94307E8E7D33}" srcOrd="5" destOrd="0" presId="urn:microsoft.com/office/officeart/2005/8/layout/orgChart1"/>
    <dgm:cxn modelId="{2CB9FF9D-092A-CB4E-90F1-8DE3E9CE2467}" type="presParOf" srcId="{F548235E-1DF0-43DE-9596-94307E8E7D33}" destId="{934D2EED-273C-44FF-8B18-4698BBC3875B}" srcOrd="0" destOrd="0" presId="urn:microsoft.com/office/officeart/2005/8/layout/orgChart1"/>
    <dgm:cxn modelId="{CE75F648-31D4-6F4E-A9DD-3B36B4F5E265}" type="presParOf" srcId="{934D2EED-273C-44FF-8B18-4698BBC3875B}" destId="{CE5AD261-9251-4FBC-A07F-2BCED11FA972}" srcOrd="0" destOrd="0" presId="urn:microsoft.com/office/officeart/2005/8/layout/orgChart1"/>
    <dgm:cxn modelId="{67B4F6CF-158D-E84B-AE16-DB550D934ABC}" type="presParOf" srcId="{934D2EED-273C-44FF-8B18-4698BBC3875B}" destId="{5DA7AB01-1D3B-4CEA-ADC5-93248583A54D}" srcOrd="1" destOrd="0" presId="urn:microsoft.com/office/officeart/2005/8/layout/orgChart1"/>
    <dgm:cxn modelId="{87DA0BBF-C279-4941-99D2-9D6CAE007A7C}" type="presParOf" srcId="{F548235E-1DF0-43DE-9596-94307E8E7D33}" destId="{83C4EB7B-FB9E-4B48-A2C0-D80AB6AA5984}" srcOrd="1" destOrd="0" presId="urn:microsoft.com/office/officeart/2005/8/layout/orgChart1"/>
    <dgm:cxn modelId="{0594EE9A-B34B-DA47-9121-01955CF8FB5D}" type="presParOf" srcId="{83C4EB7B-FB9E-4B48-A2C0-D80AB6AA5984}" destId="{EA661E97-AB15-4D61-865D-F1BC4B1F0587}" srcOrd="0" destOrd="0" presId="urn:microsoft.com/office/officeart/2005/8/layout/orgChart1"/>
    <dgm:cxn modelId="{832C98FE-82EA-BE4B-B183-D950EDD82B2C}" type="presParOf" srcId="{83C4EB7B-FB9E-4B48-A2C0-D80AB6AA5984}" destId="{86B5A31B-183C-4D38-B48E-1403DC9B575B}" srcOrd="1" destOrd="0" presId="urn:microsoft.com/office/officeart/2005/8/layout/orgChart1"/>
    <dgm:cxn modelId="{9C19DCBA-AAA0-804C-BE28-45656703D4ED}" type="presParOf" srcId="{86B5A31B-183C-4D38-B48E-1403DC9B575B}" destId="{B59A1CA9-164A-4F49-B340-D436C4D5CFF5}" srcOrd="0" destOrd="0" presId="urn:microsoft.com/office/officeart/2005/8/layout/orgChart1"/>
    <dgm:cxn modelId="{4F9E3681-14CB-3340-AAD2-B8885F449C8C}" type="presParOf" srcId="{B59A1CA9-164A-4F49-B340-D436C4D5CFF5}" destId="{346741C5-4432-4549-AE08-DE6C496AE7A0}" srcOrd="0" destOrd="0" presId="urn:microsoft.com/office/officeart/2005/8/layout/orgChart1"/>
    <dgm:cxn modelId="{743F20E1-2B6A-9D49-8BF3-D497A04A7C2F}" type="presParOf" srcId="{B59A1CA9-164A-4F49-B340-D436C4D5CFF5}" destId="{B79C169B-22AB-45A0-A92E-6C8A6E05570B}" srcOrd="1" destOrd="0" presId="urn:microsoft.com/office/officeart/2005/8/layout/orgChart1"/>
    <dgm:cxn modelId="{BB445397-345D-2046-A162-65C8F95A0A48}" type="presParOf" srcId="{86B5A31B-183C-4D38-B48E-1403DC9B575B}" destId="{3B5CA9E7-EEFD-43E0-995F-5C8A2A7BAAC3}" srcOrd="1" destOrd="0" presId="urn:microsoft.com/office/officeart/2005/8/layout/orgChart1"/>
    <dgm:cxn modelId="{ED066C24-1431-534D-860A-60B3BCE428D8}" type="presParOf" srcId="{86B5A31B-183C-4D38-B48E-1403DC9B575B}" destId="{52E13437-B233-40C4-AD34-96CB0F4C44C0}" srcOrd="2" destOrd="0" presId="urn:microsoft.com/office/officeart/2005/8/layout/orgChart1"/>
    <dgm:cxn modelId="{8D494E8A-CF3B-DE47-BB2E-87ABB9B6F38E}" type="presParOf" srcId="{83C4EB7B-FB9E-4B48-A2C0-D80AB6AA5984}" destId="{AF79170B-BADF-4AD8-8E0F-F354B958E365}" srcOrd="2" destOrd="0" presId="urn:microsoft.com/office/officeart/2005/8/layout/orgChart1"/>
    <dgm:cxn modelId="{E974BC24-032C-894C-8762-FEA339372C95}" type="presParOf" srcId="{83C4EB7B-FB9E-4B48-A2C0-D80AB6AA5984}" destId="{637EB4B7-7A79-4906-81EE-A97AEAD8570C}" srcOrd="3" destOrd="0" presId="urn:microsoft.com/office/officeart/2005/8/layout/orgChart1"/>
    <dgm:cxn modelId="{5853111F-CB83-2D4A-AF6C-AF9CD51BF7E1}" type="presParOf" srcId="{637EB4B7-7A79-4906-81EE-A97AEAD8570C}" destId="{C950DBA1-B02A-438A-95DA-DC9E4500437B}" srcOrd="0" destOrd="0" presId="urn:microsoft.com/office/officeart/2005/8/layout/orgChart1"/>
    <dgm:cxn modelId="{B3F9D2EC-884D-D442-AB2A-2F8B7B18010F}" type="presParOf" srcId="{C950DBA1-B02A-438A-95DA-DC9E4500437B}" destId="{290592FE-B208-49F9-89CC-3033C6C8A550}" srcOrd="0" destOrd="0" presId="urn:microsoft.com/office/officeart/2005/8/layout/orgChart1"/>
    <dgm:cxn modelId="{D583FE56-241D-A04B-91CB-9EBE6BC9DC3F}" type="presParOf" srcId="{C950DBA1-B02A-438A-95DA-DC9E4500437B}" destId="{AA219595-5DE2-43C2-8F55-695BD07B9A1E}" srcOrd="1" destOrd="0" presId="urn:microsoft.com/office/officeart/2005/8/layout/orgChart1"/>
    <dgm:cxn modelId="{A898EDAF-1C16-AF48-8612-429DE0DD799F}" type="presParOf" srcId="{637EB4B7-7A79-4906-81EE-A97AEAD8570C}" destId="{11BEB19A-F9D7-4957-89D6-89C85E335427}" srcOrd="1" destOrd="0" presId="urn:microsoft.com/office/officeart/2005/8/layout/orgChart1"/>
    <dgm:cxn modelId="{B1B5CF1F-F2D1-2C47-B157-CF81DEB237FA}" type="presParOf" srcId="{637EB4B7-7A79-4906-81EE-A97AEAD8570C}" destId="{11B98D69-422B-4C40-9C96-656D48FB6A32}" srcOrd="2" destOrd="0" presId="urn:microsoft.com/office/officeart/2005/8/layout/orgChart1"/>
    <dgm:cxn modelId="{EDDEB058-D8A9-3E41-ABD1-0D796026CC80}" type="presParOf" srcId="{F548235E-1DF0-43DE-9596-94307E8E7D33}" destId="{3461B5C4-04FD-4264-9D2B-79552D550640}" srcOrd="2" destOrd="0" presId="urn:microsoft.com/office/officeart/2005/8/layout/orgChart1"/>
    <dgm:cxn modelId="{8EA21E0A-D835-354E-A3BB-12BDD408BD19}" type="presParOf" srcId="{DBD54BB7-AD52-4603-9FB5-184DABDB22C6}" destId="{6C57098B-0382-41DB-A5A1-3371710DB517}" srcOrd="6" destOrd="0" presId="urn:microsoft.com/office/officeart/2005/8/layout/orgChart1"/>
    <dgm:cxn modelId="{87E0A0C5-B1BC-2D4D-8B38-2EA4EF585649}" type="presParOf" srcId="{DBD54BB7-AD52-4603-9FB5-184DABDB22C6}" destId="{5B0AE7B7-E5BC-441A-BE59-F2857BD46EF7}" srcOrd="7" destOrd="0" presId="urn:microsoft.com/office/officeart/2005/8/layout/orgChart1"/>
    <dgm:cxn modelId="{2D081AB7-2904-4046-A3EE-E3D7BDB74818}" type="presParOf" srcId="{5B0AE7B7-E5BC-441A-BE59-F2857BD46EF7}" destId="{E292778B-1E29-4C42-A39F-71FF57F59F0D}" srcOrd="0" destOrd="0" presId="urn:microsoft.com/office/officeart/2005/8/layout/orgChart1"/>
    <dgm:cxn modelId="{C92CFF37-578A-0440-95BB-6AD599D28E74}" type="presParOf" srcId="{E292778B-1E29-4C42-A39F-71FF57F59F0D}" destId="{F5AB2CC0-468E-46FB-A330-24B89ADC8330}" srcOrd="0" destOrd="0" presId="urn:microsoft.com/office/officeart/2005/8/layout/orgChart1"/>
    <dgm:cxn modelId="{CF8681A7-AEF9-EF41-B567-C0483344B69B}" type="presParOf" srcId="{E292778B-1E29-4C42-A39F-71FF57F59F0D}" destId="{3947427B-F5DE-4DFE-B0A4-B69C299A83EB}" srcOrd="1" destOrd="0" presId="urn:microsoft.com/office/officeart/2005/8/layout/orgChart1"/>
    <dgm:cxn modelId="{3568AB38-6DC6-3543-AA74-45329426EDBC}" type="presParOf" srcId="{5B0AE7B7-E5BC-441A-BE59-F2857BD46EF7}" destId="{35A596A9-EE00-4990-8681-AA09296D64CB}" srcOrd="1" destOrd="0" presId="urn:microsoft.com/office/officeart/2005/8/layout/orgChart1"/>
    <dgm:cxn modelId="{F5D49B39-83B3-134A-AC61-EE5788312561}" type="presParOf" srcId="{35A596A9-EE00-4990-8681-AA09296D64CB}" destId="{EB662AD8-2CC0-4C92-A7FE-9D5667F67EE8}" srcOrd="0" destOrd="0" presId="urn:microsoft.com/office/officeart/2005/8/layout/orgChart1"/>
    <dgm:cxn modelId="{BEC92799-A35C-004A-A78F-4A231F797D93}" type="presParOf" srcId="{35A596A9-EE00-4990-8681-AA09296D64CB}" destId="{08C174DC-95F0-4B4D-8D80-8072104DA198}" srcOrd="1" destOrd="0" presId="urn:microsoft.com/office/officeart/2005/8/layout/orgChart1"/>
    <dgm:cxn modelId="{17E18116-D631-FA4B-AF6B-9BA68A0B99D9}" type="presParOf" srcId="{08C174DC-95F0-4B4D-8D80-8072104DA198}" destId="{8548E39B-807C-49E1-B6D3-9B8E96ECFE62}" srcOrd="0" destOrd="0" presId="urn:microsoft.com/office/officeart/2005/8/layout/orgChart1"/>
    <dgm:cxn modelId="{E1E586E2-3787-134F-BBF4-2D04E258D3B6}" type="presParOf" srcId="{8548E39B-807C-49E1-B6D3-9B8E96ECFE62}" destId="{B2FD0945-270C-464D-8152-BBABB8A9175B}" srcOrd="0" destOrd="0" presId="urn:microsoft.com/office/officeart/2005/8/layout/orgChart1"/>
    <dgm:cxn modelId="{CB3ECE0D-7EE0-4241-85A9-D8341C93CF0F}" type="presParOf" srcId="{8548E39B-807C-49E1-B6D3-9B8E96ECFE62}" destId="{115D803E-F411-43E9-88C1-960171459686}" srcOrd="1" destOrd="0" presId="urn:microsoft.com/office/officeart/2005/8/layout/orgChart1"/>
    <dgm:cxn modelId="{6CC17942-5652-A643-9414-D0038B4FE02F}" type="presParOf" srcId="{08C174DC-95F0-4B4D-8D80-8072104DA198}" destId="{FA1A79E8-8690-4D38-92D9-900246D2BFFB}" srcOrd="1" destOrd="0" presId="urn:microsoft.com/office/officeart/2005/8/layout/orgChart1"/>
    <dgm:cxn modelId="{728813A2-9BD6-BF4A-90C1-A23508BF9B0E}" type="presParOf" srcId="{08C174DC-95F0-4B4D-8D80-8072104DA198}" destId="{F0E53BF3-F295-41ED-B8D9-72D4D61E16C7}" srcOrd="2" destOrd="0" presId="urn:microsoft.com/office/officeart/2005/8/layout/orgChart1"/>
    <dgm:cxn modelId="{A9C0099D-65E1-4246-9117-8A94BC7ED5B1}" type="presParOf" srcId="{35A596A9-EE00-4990-8681-AA09296D64CB}" destId="{9EF3D727-D78F-4E8B-9841-666D94FFF840}" srcOrd="2" destOrd="0" presId="urn:microsoft.com/office/officeart/2005/8/layout/orgChart1"/>
    <dgm:cxn modelId="{7EBCDBC2-9173-7943-B927-D3A7C2EB6A22}" type="presParOf" srcId="{35A596A9-EE00-4990-8681-AA09296D64CB}" destId="{DB12154E-6471-4C17-A685-DF8789E26DC2}" srcOrd="3" destOrd="0" presId="urn:microsoft.com/office/officeart/2005/8/layout/orgChart1"/>
    <dgm:cxn modelId="{4B1CEEA7-E85B-F748-89DF-A870CFB57AAE}" type="presParOf" srcId="{DB12154E-6471-4C17-A685-DF8789E26DC2}" destId="{200D0DB6-C6FB-495B-8F7A-0E633537DEA9}" srcOrd="0" destOrd="0" presId="urn:microsoft.com/office/officeart/2005/8/layout/orgChart1"/>
    <dgm:cxn modelId="{A5C21BE1-5262-6F4E-B224-E2B4F7E23894}" type="presParOf" srcId="{200D0DB6-C6FB-495B-8F7A-0E633537DEA9}" destId="{4D1443B7-F9A7-4D23-AAD7-C61E23F0587D}" srcOrd="0" destOrd="0" presId="urn:microsoft.com/office/officeart/2005/8/layout/orgChart1"/>
    <dgm:cxn modelId="{09C75D07-AC43-1942-A99B-964B115C5BDD}" type="presParOf" srcId="{200D0DB6-C6FB-495B-8F7A-0E633537DEA9}" destId="{349B163B-D307-4C30-8101-9D6B1F394A2C}" srcOrd="1" destOrd="0" presId="urn:microsoft.com/office/officeart/2005/8/layout/orgChart1"/>
    <dgm:cxn modelId="{9C1BF449-0B86-244F-B2D9-9E9AFA6EE415}" type="presParOf" srcId="{DB12154E-6471-4C17-A685-DF8789E26DC2}" destId="{2C7C7D7A-E2BB-4B3C-B7BE-38830E7C4EEF}" srcOrd="1" destOrd="0" presId="urn:microsoft.com/office/officeart/2005/8/layout/orgChart1"/>
    <dgm:cxn modelId="{07125E90-5617-B64E-8D78-DD668DE36911}" type="presParOf" srcId="{DB12154E-6471-4C17-A685-DF8789E26DC2}" destId="{7DF18D3C-3F95-4AEF-8DBD-EBAD891A1A45}" srcOrd="2" destOrd="0" presId="urn:microsoft.com/office/officeart/2005/8/layout/orgChart1"/>
    <dgm:cxn modelId="{99D538BF-297D-E948-9F5C-5825317814A5}" type="presParOf" srcId="{35A596A9-EE00-4990-8681-AA09296D64CB}" destId="{A5347D60-7483-4780-96AB-E5C077CA606E}" srcOrd="4" destOrd="0" presId="urn:microsoft.com/office/officeart/2005/8/layout/orgChart1"/>
    <dgm:cxn modelId="{A4797463-0F6B-3D40-B68D-AD6C2BBB9397}" type="presParOf" srcId="{35A596A9-EE00-4990-8681-AA09296D64CB}" destId="{54AF227D-6044-4EB6-A93A-137F4205A31B}" srcOrd="5" destOrd="0" presId="urn:microsoft.com/office/officeart/2005/8/layout/orgChart1"/>
    <dgm:cxn modelId="{C4719CAC-7F37-C543-8CB7-8BFC4B3B74CA}" type="presParOf" srcId="{54AF227D-6044-4EB6-A93A-137F4205A31B}" destId="{A8D76858-B5CD-4D57-9C43-B9961D7F01D1}" srcOrd="0" destOrd="0" presId="urn:microsoft.com/office/officeart/2005/8/layout/orgChart1"/>
    <dgm:cxn modelId="{2F7EE2A7-1B5B-A641-BC60-79B80CF0523F}" type="presParOf" srcId="{A8D76858-B5CD-4D57-9C43-B9961D7F01D1}" destId="{88A3C828-C8A0-40FC-B3FD-560B2DD85899}" srcOrd="0" destOrd="0" presId="urn:microsoft.com/office/officeart/2005/8/layout/orgChart1"/>
    <dgm:cxn modelId="{9472CE75-B6F3-2A46-BF19-EE7CED20DA03}" type="presParOf" srcId="{A8D76858-B5CD-4D57-9C43-B9961D7F01D1}" destId="{41647123-95CF-496B-A3EB-6F59712BF97F}" srcOrd="1" destOrd="0" presId="urn:microsoft.com/office/officeart/2005/8/layout/orgChart1"/>
    <dgm:cxn modelId="{3DB451A6-8999-6049-A030-5A67A26213A4}" type="presParOf" srcId="{54AF227D-6044-4EB6-A93A-137F4205A31B}" destId="{249776EE-F626-47E3-B601-F5E4BDE295C4}" srcOrd="1" destOrd="0" presId="urn:microsoft.com/office/officeart/2005/8/layout/orgChart1"/>
    <dgm:cxn modelId="{18977EA3-9070-394B-BB54-8C3EEEEB3A30}" type="presParOf" srcId="{54AF227D-6044-4EB6-A93A-137F4205A31B}" destId="{E69D79B3-CCFE-4145-897B-3F6D5ED54277}" srcOrd="2" destOrd="0" presId="urn:microsoft.com/office/officeart/2005/8/layout/orgChart1"/>
    <dgm:cxn modelId="{9CBDBE4D-9B62-0944-B843-E2A2FC775453}" type="presParOf" srcId="{35A596A9-EE00-4990-8681-AA09296D64CB}" destId="{E10CC904-2DCB-412C-9487-8984BB835D2D}" srcOrd="6" destOrd="0" presId="urn:microsoft.com/office/officeart/2005/8/layout/orgChart1"/>
    <dgm:cxn modelId="{8C0814D8-78BD-BE4C-B9CE-04B564603290}" type="presParOf" srcId="{35A596A9-EE00-4990-8681-AA09296D64CB}" destId="{74B98423-6745-475E-8D92-2D4BDC5059EF}" srcOrd="7" destOrd="0" presId="urn:microsoft.com/office/officeart/2005/8/layout/orgChart1"/>
    <dgm:cxn modelId="{5CD90DB6-4D58-F34C-BA41-ED2B38447003}" type="presParOf" srcId="{74B98423-6745-475E-8D92-2D4BDC5059EF}" destId="{4F831E08-513E-4862-BF83-97D53C2FFF91}" srcOrd="0" destOrd="0" presId="urn:microsoft.com/office/officeart/2005/8/layout/orgChart1"/>
    <dgm:cxn modelId="{87825FEA-D15C-A64B-9B7C-1CC7CA3B8779}" type="presParOf" srcId="{4F831E08-513E-4862-BF83-97D53C2FFF91}" destId="{C1B5A175-E893-4EF8-9F2C-0F23B7B6FCD1}" srcOrd="0" destOrd="0" presId="urn:microsoft.com/office/officeart/2005/8/layout/orgChart1"/>
    <dgm:cxn modelId="{3F642032-803D-8640-B897-EAB30B8C73FC}" type="presParOf" srcId="{4F831E08-513E-4862-BF83-97D53C2FFF91}" destId="{3B4FA2CD-E907-4455-A080-B59811B9CD60}" srcOrd="1" destOrd="0" presId="urn:microsoft.com/office/officeart/2005/8/layout/orgChart1"/>
    <dgm:cxn modelId="{E5AE6B23-4E4D-2F47-AD70-82C3003B8685}" type="presParOf" srcId="{74B98423-6745-475E-8D92-2D4BDC5059EF}" destId="{F1FC8BFA-77EA-4351-96EA-3BBD51F0CB16}" srcOrd="1" destOrd="0" presId="urn:microsoft.com/office/officeart/2005/8/layout/orgChart1"/>
    <dgm:cxn modelId="{7C55406B-BC68-534C-9B4E-76DB652F5C2E}" type="presParOf" srcId="{74B98423-6745-475E-8D92-2D4BDC5059EF}" destId="{E0736EF2-BE8A-4166-9713-494B967F048A}" srcOrd="2" destOrd="0" presId="urn:microsoft.com/office/officeart/2005/8/layout/orgChart1"/>
    <dgm:cxn modelId="{D88242E2-646B-ED46-921B-432B6D80665F}" type="presParOf" srcId="{5B0AE7B7-E5BC-441A-BE59-F2857BD46EF7}" destId="{8E4113A8-5609-4D3E-BF97-FB71F7819C1F}" srcOrd="2" destOrd="0" presId="urn:microsoft.com/office/officeart/2005/8/layout/orgChart1"/>
    <dgm:cxn modelId="{BB0B063C-8CC9-7B40-BAD6-2A0995E3BF87}" type="presParOf" srcId="{854B8E91-F6D6-4EB1-A1D7-78BA425C463A}" destId="{2124F4EA-3FF9-449C-AA4E-B0D1CBC76725}" srcOrd="2" destOrd="0" presId="urn:microsoft.com/office/officeart/2005/8/layout/orgChart1"/>
    <dgm:cxn modelId="{B9E399F2-4640-A649-AC8F-95523DDA74AC}" type="presParOf" srcId="{2124F4EA-3FF9-449C-AA4E-B0D1CBC76725}" destId="{D78AD15D-CC9F-456E-8336-228B72A1E645}" srcOrd="0" destOrd="0" presId="urn:microsoft.com/office/officeart/2005/8/layout/orgChart1"/>
    <dgm:cxn modelId="{08B0A2FB-B75C-8C49-8355-C15802E1C874}" type="presParOf" srcId="{2124F4EA-3FF9-449C-AA4E-B0D1CBC76725}" destId="{BD2CD6B7-4E9E-478A-B280-2732D46FFE08}" srcOrd="1" destOrd="0" presId="urn:microsoft.com/office/officeart/2005/8/layout/orgChart1"/>
    <dgm:cxn modelId="{89E569EA-96C2-8B46-A834-9212AD9940DB}" type="presParOf" srcId="{BD2CD6B7-4E9E-478A-B280-2732D46FFE08}" destId="{762F8E97-5273-49D5-B0F0-DAC291A93F9F}" srcOrd="0" destOrd="0" presId="urn:microsoft.com/office/officeart/2005/8/layout/orgChart1"/>
    <dgm:cxn modelId="{AAAB1C92-F487-A244-A78C-9476467AAE20}" type="presParOf" srcId="{762F8E97-5273-49D5-B0F0-DAC291A93F9F}" destId="{5724BD69-CC9D-42E5-B151-73445CCF5D7B}" srcOrd="0" destOrd="0" presId="urn:microsoft.com/office/officeart/2005/8/layout/orgChart1"/>
    <dgm:cxn modelId="{9C1B3937-7960-8B4B-ADD5-D6B15BEF55AB}" type="presParOf" srcId="{762F8E97-5273-49D5-B0F0-DAC291A93F9F}" destId="{B87DA8BA-2C00-4EAB-8061-B33F05E7CB60}" srcOrd="1" destOrd="0" presId="urn:microsoft.com/office/officeart/2005/8/layout/orgChart1"/>
    <dgm:cxn modelId="{7C501041-6C11-4F40-8E87-2FD194EF8093}" type="presParOf" srcId="{BD2CD6B7-4E9E-478A-B280-2732D46FFE08}" destId="{EDE30223-20A0-48F2-8AFD-D5B915762F72}" srcOrd="1" destOrd="0" presId="urn:microsoft.com/office/officeart/2005/8/layout/orgChart1"/>
    <dgm:cxn modelId="{D5906274-F5EB-2247-85AD-964544E07156}" type="presParOf" srcId="{BD2CD6B7-4E9E-478A-B280-2732D46FFE08}" destId="{2438D8BE-868D-4B1D-9B7F-9CF6B8DC88B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0.52679</cdr:x>
      <cdr:y>0.12346</cdr:y>
    </cdr:from>
    <cdr:to>
      <cdr:x>0.96429</cdr:x>
      <cdr:y>0.23457</cdr:y>
    </cdr:to>
    <cdr:sp macro="" textlink="">
      <cdr:nvSpPr>
        <cdr:cNvPr id="3" name="TextBox 2"/>
        <cdr:cNvSpPr txBox="1"/>
      </cdr:nvSpPr>
      <cdr:spPr>
        <a:xfrm xmlns:a="http://schemas.openxmlformats.org/drawingml/2006/main">
          <a:off x="4495800" y="762000"/>
          <a:ext cx="3733800" cy="68579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kumimoji="0" lang="en-US" sz="1800" b="1" i="0" u="none" strike="noStrike" kern="0" cap="none" spc="0" normalizeH="0" baseline="0" noProof="0" dirty="0" smtClean="0">
              <a:ln>
                <a:noFill/>
              </a:ln>
              <a:solidFill>
                <a:srgbClr val="333399"/>
              </a:solidFill>
              <a:effectLst/>
              <a:uLnTx/>
              <a:uFillTx/>
              <a:latin typeface="Times New Roman"/>
              <a:ea typeface="+mj-ea"/>
              <a:cs typeface="Arial"/>
            </a:rPr>
            <a:t>Serious</a:t>
          </a:r>
          <a:r>
            <a:rPr kumimoji="0" lang="en-US" sz="1800" b="1" i="0" u="none" strike="noStrike" kern="0" cap="none" spc="0" normalizeH="0" noProof="0" dirty="0" smtClean="0">
              <a:ln>
                <a:noFill/>
              </a:ln>
              <a:solidFill>
                <a:srgbClr val="333399"/>
              </a:solidFill>
              <a:effectLst/>
              <a:uLnTx/>
              <a:uFillTx/>
              <a:latin typeface="Times New Roman"/>
              <a:ea typeface="+mj-ea"/>
              <a:cs typeface="Arial"/>
            </a:rPr>
            <a:t> Marine Casualties by Quantity and by Port 2003 – 2013</a:t>
          </a:r>
          <a:endParaRPr lang="en-US" sz="1200" b="1" dirty="0">
            <a:latin typeface="Helvetica"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0.625</cdr:x>
      <cdr:y>0.01042</cdr:y>
    </cdr:from>
    <cdr:to>
      <cdr:x>0.99242</cdr:x>
      <cdr:y>0.09505</cdr:y>
    </cdr:to>
    <cdr:sp macro="" textlink="">
      <cdr:nvSpPr>
        <cdr:cNvPr id="2" name="TextBox 1"/>
        <cdr:cNvSpPr txBox="1"/>
      </cdr:nvSpPr>
      <cdr:spPr>
        <a:xfrm xmlns:a="http://schemas.openxmlformats.org/drawingml/2006/main">
          <a:off x="5419397" y="65690"/>
          <a:ext cx="3185948" cy="53372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0.5</cdr:x>
      <cdr:y>0.02299</cdr:y>
    </cdr:from>
    <cdr:to>
      <cdr:x>0.90348</cdr:x>
      <cdr:y>0.12047</cdr:y>
    </cdr:to>
    <cdr:sp macro="" textlink="">
      <cdr:nvSpPr>
        <cdr:cNvPr id="3" name="TextBox 2"/>
        <cdr:cNvSpPr txBox="1"/>
      </cdr:nvSpPr>
      <cdr:spPr>
        <a:xfrm xmlns:a="http://schemas.openxmlformats.org/drawingml/2006/main">
          <a:off x="4343400" y="152400"/>
          <a:ext cx="3504950" cy="64624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kumimoji="0" lang="en-US" sz="1800" b="1" i="0" u="none" strike="noStrike" kern="0" cap="none" spc="0" normalizeH="0" baseline="0" noProof="0" dirty="0" smtClean="0">
              <a:ln>
                <a:noFill/>
              </a:ln>
              <a:solidFill>
                <a:srgbClr val="333399"/>
              </a:solidFill>
              <a:effectLst/>
              <a:uLnTx/>
              <a:uFillTx/>
              <a:latin typeface="Times New Roman"/>
              <a:ea typeface="+mn-ea"/>
              <a:cs typeface="Arial"/>
            </a:rPr>
            <a:t>Oil</a:t>
          </a:r>
          <a:r>
            <a:rPr kumimoji="0" lang="en-US" sz="1800" b="1" i="0" u="none" strike="noStrike" kern="0" cap="none" spc="0" normalizeH="0" noProof="0" dirty="0" smtClean="0">
              <a:ln>
                <a:noFill/>
              </a:ln>
              <a:solidFill>
                <a:srgbClr val="333399"/>
              </a:solidFill>
              <a:effectLst/>
              <a:uLnTx/>
              <a:uFillTx/>
              <a:latin typeface="Times New Roman"/>
              <a:ea typeface="+mn-ea"/>
              <a:cs typeface="Arial"/>
            </a:rPr>
            <a:t> Spill Incidents by Gallons Spilled and Port 2003 – 2013 </a:t>
          </a:r>
          <a:endParaRPr lang="en-US" sz="1200" dirty="0">
            <a:latin typeface="Helvetica" pitchFamily="34" charset="0"/>
          </a:endParaRPr>
        </a:p>
      </cdr:txBody>
    </cdr:sp>
  </cdr:relSizeAnchor>
  <cdr:relSizeAnchor xmlns:cdr="http://schemas.openxmlformats.org/drawingml/2006/chartDrawing">
    <cdr:from>
      <cdr:x>0.3687</cdr:x>
      <cdr:y>0.05859</cdr:y>
    </cdr:from>
    <cdr:to>
      <cdr:x>0.43391</cdr:x>
      <cdr:y>0.08594</cdr:y>
    </cdr:to>
    <cdr:sp macro="" textlink="">
      <cdr:nvSpPr>
        <cdr:cNvPr id="5" name="TextBox 4"/>
        <cdr:cNvSpPr txBox="1"/>
      </cdr:nvSpPr>
      <cdr:spPr>
        <a:xfrm xmlns:a="http://schemas.openxmlformats.org/drawingml/2006/main">
          <a:off x="3481552" y="369504"/>
          <a:ext cx="615840" cy="1724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a:t>7,628,954</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7DD8DAD0-3EF8-BE45-8A3F-9911DCFE2678}" type="datetimeFigureOut">
              <a:rPr lang="en-US" smtClean="0"/>
              <a:t>6/17/2016</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1630C44D-1E58-9146-B995-EB6094D28A25}" type="slidenum">
              <a:rPr lang="en-US" smtClean="0"/>
              <a:t>‹#›</a:t>
            </a:fld>
            <a:endParaRPr lang="en-US"/>
          </a:p>
        </p:txBody>
      </p:sp>
    </p:spTree>
    <p:extLst>
      <p:ext uri="{BB962C8B-B14F-4D97-AF65-F5344CB8AC3E}">
        <p14:creationId xmlns:p14="http://schemas.microsoft.com/office/powerpoint/2010/main" val="1063769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223DCAA4-3579-4806-BFB6-400D1EF9DFB6}" type="datetimeFigureOut">
              <a:rPr lang="en-US" smtClean="0"/>
              <a:t>6/17/2016</a:t>
            </a:fld>
            <a:endParaRPr lang="en-US"/>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99635681-8347-4F8B-A541-71BC37FD18DE}" type="slidenum">
              <a:rPr lang="en-US" smtClean="0"/>
              <a:t>‹#›</a:t>
            </a:fld>
            <a:endParaRPr lang="en-US"/>
          </a:p>
        </p:txBody>
      </p:sp>
    </p:spTree>
    <p:extLst>
      <p:ext uri="{BB962C8B-B14F-4D97-AF65-F5344CB8AC3E}">
        <p14:creationId xmlns:p14="http://schemas.microsoft.com/office/powerpoint/2010/main" val="104675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635681-8347-4F8B-A541-71BC37FD18DE}" type="slidenum">
              <a:rPr lang="en-US" smtClean="0"/>
              <a:t>1</a:t>
            </a:fld>
            <a:endParaRPr lang="en-US"/>
          </a:p>
        </p:txBody>
      </p:sp>
    </p:spTree>
    <p:extLst>
      <p:ext uri="{BB962C8B-B14F-4D97-AF65-F5344CB8AC3E}">
        <p14:creationId xmlns:p14="http://schemas.microsoft.com/office/powerpoint/2010/main" val="668513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Main Point: Introduce WDFW Role within RDA</a:t>
            </a:r>
            <a:endParaRPr lang="en-US" altLang="en-US" smtClean="0"/>
          </a:p>
          <a:p>
            <a:r>
              <a:rPr lang="en-US" altLang="en-US" smtClean="0"/>
              <a:t> </a:t>
            </a:r>
          </a:p>
          <a:p>
            <a:r>
              <a:rPr lang="en-US" altLang="en-US" smtClean="0"/>
              <a:t>And participating in resource damage assessment activities to ensure that appropriate compensation and restoration occurs following a spill.  While not a part of the ICS itself, RDA is a parallel part of an oil spill response.  </a:t>
            </a:r>
          </a:p>
          <a:p>
            <a:r>
              <a:rPr lang="en-US" altLang="en-US" smtClean="0"/>
              <a:t> </a:t>
            </a:r>
          </a:p>
          <a:p>
            <a:r>
              <a:rPr lang="en-US" altLang="en-US" smtClean="0"/>
              <a:t>I understand that you have heard about RDA yesterday, so I will be focusing on the first two roles today.</a:t>
            </a:r>
          </a:p>
        </p:txBody>
      </p:sp>
      <p:sp>
        <p:nvSpPr>
          <p:cNvPr id="4" name="Slide Number Placeholder 3"/>
          <p:cNvSpPr>
            <a:spLocks noGrp="1"/>
          </p:cNvSpPr>
          <p:nvPr>
            <p:ph type="sldNum" sz="quarter" idx="5"/>
          </p:nvPr>
        </p:nvSpPr>
        <p:spPr/>
        <p:txBody>
          <a:bodyPr/>
          <a:lstStyle/>
          <a:p>
            <a:pPr>
              <a:defRPr/>
            </a:pPr>
            <a:fld id="{BCA102D3-7470-47DA-82F7-BBFCC8C9EEDB}" type="slidenum">
              <a:rPr lang="en-US" smtClean="0"/>
              <a:pPr>
                <a:defRPr/>
              </a:pPr>
              <a:t>46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635681-8347-4F8B-A541-71BC37FD18DE}" type="slidenum">
              <a:rPr lang="en-US" smtClean="0"/>
              <a:t>5</a:t>
            </a:fld>
            <a:endParaRPr lang="en-US"/>
          </a:p>
        </p:txBody>
      </p:sp>
    </p:spTree>
    <p:extLst>
      <p:ext uri="{BB962C8B-B14F-4D97-AF65-F5344CB8AC3E}">
        <p14:creationId xmlns:p14="http://schemas.microsoft.com/office/powerpoint/2010/main" val="1691187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635681-8347-4F8B-A541-71BC37FD18DE}" type="slidenum">
              <a:rPr lang="en-US" smtClean="0"/>
              <a:t>6</a:t>
            </a:fld>
            <a:endParaRPr lang="en-US"/>
          </a:p>
        </p:txBody>
      </p:sp>
    </p:spTree>
    <p:extLst>
      <p:ext uri="{BB962C8B-B14F-4D97-AF65-F5344CB8AC3E}">
        <p14:creationId xmlns:p14="http://schemas.microsoft.com/office/powerpoint/2010/main" val="1691187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it comes to planning for natural disasters –state and local take the lead</a:t>
            </a:r>
          </a:p>
          <a:p>
            <a:r>
              <a:rPr lang="en-US" dirty="0" smtClean="0"/>
              <a:t>For Oil spills millions are spent</a:t>
            </a:r>
            <a:r>
              <a:rPr lang="en-US" baseline="0" dirty="0" smtClean="0"/>
              <a:t> on readiness by oil companies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418498E-DEA9-6140-B693-042B214951A1}" type="slidenum">
              <a:rPr lang="en-US" smtClean="0">
                <a:solidFill>
                  <a:prstClr val="black"/>
                </a:solidFill>
                <a:latin typeface="Calibri"/>
              </a:rPr>
              <a:pPr/>
              <a:t>13</a:t>
            </a:fld>
            <a:endParaRPr lang="en-US" dirty="0">
              <a:solidFill>
                <a:prstClr val="black"/>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Federal government</a:t>
            </a:r>
            <a:r>
              <a:rPr lang="en-US" baseline="0" dirty="0" smtClean="0"/>
              <a:t> is there to ensure the spiller pays </a:t>
            </a:r>
          </a:p>
          <a:p>
            <a:r>
              <a:rPr lang="en-US" baseline="0" dirty="0" smtClean="0"/>
              <a:t>Spiller must pay both for response costs and damages</a:t>
            </a:r>
          </a:p>
          <a:p>
            <a:r>
              <a:rPr lang="en-US" baseline="0" dirty="0" smtClean="0"/>
              <a:t>Must get approval for activity- no free lancing</a:t>
            </a:r>
          </a:p>
          <a:p>
            <a:r>
              <a:rPr lang="en-US" baseline="0" dirty="0" smtClean="0"/>
              <a:t>There is no limit of liability under state law</a:t>
            </a:r>
          </a:p>
          <a:p>
            <a:r>
              <a:rPr lang="en-US" baseline="0" dirty="0" smtClean="0"/>
              <a:t>Smaller fund for state and we can call </a:t>
            </a:r>
            <a:endParaRPr lang="en-US" dirty="0"/>
          </a:p>
        </p:txBody>
      </p:sp>
      <p:sp>
        <p:nvSpPr>
          <p:cNvPr id="4" name="Slide Number Placeholder 3"/>
          <p:cNvSpPr>
            <a:spLocks noGrp="1"/>
          </p:cNvSpPr>
          <p:nvPr>
            <p:ph type="sldNum" sz="quarter" idx="10"/>
          </p:nvPr>
        </p:nvSpPr>
        <p:spPr/>
        <p:txBody>
          <a:bodyPr/>
          <a:lstStyle/>
          <a:p>
            <a:fld id="{C759CA9E-C36C-1540-AA00-BC6A2D3638A7}" type="slidenum">
              <a:rPr lang="en-US" smtClean="0"/>
              <a:pPr/>
              <a:t>14</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Actions</a:t>
            </a:r>
            <a:r>
              <a:rPr lang="en-US" baseline="0" dirty="0" smtClean="0"/>
              <a:t> of people/responders</a:t>
            </a:r>
            <a:endParaRPr lang="en-US" dirty="0" smtClean="0"/>
          </a:p>
          <a:p>
            <a:r>
              <a:rPr lang="en-US" dirty="0" smtClean="0"/>
              <a:t>Loss</a:t>
            </a:r>
            <a:r>
              <a:rPr lang="en-US" baseline="0" dirty="0" smtClean="0"/>
              <a:t> of</a:t>
            </a:r>
            <a:r>
              <a:rPr lang="en-US" dirty="0" smtClean="0"/>
              <a:t> profit from closures</a:t>
            </a:r>
          </a:p>
          <a:p>
            <a:r>
              <a:rPr lang="en-US" dirty="0" smtClean="0"/>
              <a:t>Required to go to</a:t>
            </a:r>
            <a:r>
              <a:rPr lang="en-US" baseline="0" dirty="0" smtClean="0"/>
              <a:t> the spiller first before you go to the Fed fund</a:t>
            </a:r>
          </a:p>
          <a:p>
            <a:r>
              <a:rPr lang="en-US" baseline="0" dirty="0" smtClean="0"/>
              <a:t>Pay for response cost and damages</a:t>
            </a:r>
          </a:p>
          <a:p>
            <a:r>
              <a:rPr lang="en-US" baseline="0" dirty="0" smtClean="0"/>
              <a:t>Property damage if your beach or property got oiled</a:t>
            </a:r>
          </a:p>
          <a:p>
            <a:r>
              <a:rPr lang="en-US" baseline="0" dirty="0" smtClean="0"/>
              <a:t>Loss of income- because it was oiled you had to keep it closed </a:t>
            </a:r>
          </a:p>
          <a:p>
            <a:r>
              <a:rPr lang="en-US" baseline="0" dirty="0" smtClean="0"/>
              <a:t>Loss of government revenue- park is closed </a:t>
            </a:r>
          </a:p>
          <a:p>
            <a:r>
              <a:rPr lang="en-US" baseline="0" dirty="0" smtClean="0"/>
              <a:t>Increased cost of government services- police working more hours</a:t>
            </a:r>
          </a:p>
          <a:p>
            <a:r>
              <a:rPr lang="en-US" baseline="0" dirty="0" smtClean="0"/>
              <a:t>Tribal re-imbursement same as above but also for subsistence</a:t>
            </a:r>
          </a:p>
          <a:p>
            <a:r>
              <a:rPr lang="en-US" baseline="0" dirty="0" smtClean="0"/>
              <a:t>Claims process will be activated- 3</a:t>
            </a:r>
            <a:r>
              <a:rPr lang="en-US" baseline="30000" dirty="0" smtClean="0"/>
              <a:t>rd</a:t>
            </a:r>
            <a:r>
              <a:rPr lang="en-US" baseline="0" dirty="0" smtClean="0"/>
              <a:t> party runs the claims generally</a:t>
            </a:r>
          </a:p>
          <a:p>
            <a:r>
              <a:rPr lang="en-US" baseline="0" dirty="0" smtClean="0"/>
              <a:t>For individuals that file claims  there may be delays due to poor record keeping- how much did you catch last year</a:t>
            </a:r>
          </a:p>
          <a:p>
            <a:r>
              <a:rPr lang="en-US" baseline="0" dirty="0" smtClean="0"/>
              <a:t>Not usually a government problem</a:t>
            </a:r>
          </a:p>
          <a:p>
            <a:r>
              <a:rPr lang="en-US" baseline="0" dirty="0" smtClean="0"/>
              <a:t>NRDA- peoples re</a:t>
            </a:r>
            <a:endParaRPr lang="en-US" dirty="0" smtClean="0"/>
          </a:p>
          <a:p>
            <a:endParaRPr lang="en-US" dirty="0"/>
          </a:p>
        </p:txBody>
      </p:sp>
      <p:sp>
        <p:nvSpPr>
          <p:cNvPr id="4" name="Slide Number Placeholder 3"/>
          <p:cNvSpPr>
            <a:spLocks noGrp="1"/>
          </p:cNvSpPr>
          <p:nvPr>
            <p:ph type="sldNum" sz="quarter" idx="10"/>
          </p:nvPr>
        </p:nvSpPr>
        <p:spPr/>
        <p:txBody>
          <a:bodyPr/>
          <a:lstStyle/>
          <a:p>
            <a:fld id="{9418498E-DEA9-6140-B693-042B214951A1}" type="slidenum">
              <a:rPr lang="en-US" smtClean="0">
                <a:solidFill>
                  <a:prstClr val="black"/>
                </a:solidFill>
                <a:latin typeface="Calibri"/>
              </a:rPr>
              <a:pPr/>
              <a:t>15</a:t>
            </a:fld>
            <a:endParaRPr lang="en-US" dirty="0">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next slides I will be talking about how this would work in very large incidents</a:t>
            </a:r>
            <a:endParaRPr lang="en-US" dirty="0"/>
          </a:p>
        </p:txBody>
      </p:sp>
      <p:sp>
        <p:nvSpPr>
          <p:cNvPr id="4" name="Slide Number Placeholder 3"/>
          <p:cNvSpPr>
            <a:spLocks noGrp="1"/>
          </p:cNvSpPr>
          <p:nvPr>
            <p:ph type="sldNum" sz="quarter" idx="10"/>
          </p:nvPr>
        </p:nvSpPr>
        <p:spPr/>
        <p:txBody>
          <a:bodyPr/>
          <a:lstStyle/>
          <a:p>
            <a:fld id="{C759CA9E-C36C-1540-AA00-BC6A2D3638A7}" type="slidenum">
              <a:rPr lang="en-US" smtClean="0"/>
              <a:pPr/>
              <a:t>16</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Coordination occurs</a:t>
            </a:r>
            <a:r>
              <a:rPr lang="en-US" baseline="0" dirty="0" smtClean="0"/>
              <a:t> through development of incident action plan, </a:t>
            </a:r>
          </a:p>
          <a:p>
            <a:r>
              <a:rPr lang="en-US" baseline="0" dirty="0" smtClean="0"/>
              <a:t>Not so much what ICS is but the RPIC is in command- unity of command same team in the command post we are all one team</a:t>
            </a:r>
          </a:p>
          <a:p>
            <a:r>
              <a:rPr lang="en-US" baseline="0" dirty="0" smtClean="0"/>
              <a:t>Flexible org</a:t>
            </a:r>
          </a:p>
          <a:p>
            <a:endParaRPr lang="en-US" dirty="0"/>
          </a:p>
        </p:txBody>
      </p:sp>
      <p:sp>
        <p:nvSpPr>
          <p:cNvPr id="4" name="Slide Number Placeholder 3"/>
          <p:cNvSpPr>
            <a:spLocks noGrp="1"/>
          </p:cNvSpPr>
          <p:nvPr>
            <p:ph type="sldNum" sz="quarter" idx="10"/>
          </p:nvPr>
        </p:nvSpPr>
        <p:spPr/>
        <p:txBody>
          <a:bodyPr/>
          <a:lstStyle/>
          <a:p>
            <a:fld id="{9418498E-DEA9-6140-B693-042B214951A1}" type="slidenum">
              <a:rPr lang="en-US" smtClean="0">
                <a:solidFill>
                  <a:prstClr val="black"/>
                </a:solidFill>
                <a:latin typeface="Calibri"/>
              </a:rPr>
              <a:pPr/>
              <a:t>17</a:t>
            </a:fld>
            <a:endParaRPr lang="en-US" dirty="0">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59CA9E-C36C-1540-AA00-BC6A2D3638A7}" type="slidenum">
              <a:rPr lang="en-US" smtClean="0"/>
              <a:pPr/>
              <a:t>18</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818660-1C10-4529-ABBB-8A142D75C0D3}" type="datetimeFigureOut">
              <a:rPr lang="en-US" smtClean="0"/>
              <a:t>6/17/2016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27A9F-A137-441D-B0D3-64CA7CAC19E8}" type="slidenum">
              <a:rPr lang="en-US" smtClean="0"/>
              <a:t>‹#›</a:t>
            </a:fld>
            <a:endParaRPr lang="en-US"/>
          </a:p>
        </p:txBody>
      </p:sp>
    </p:spTree>
    <p:extLst>
      <p:ext uri="{BB962C8B-B14F-4D97-AF65-F5344CB8AC3E}">
        <p14:creationId xmlns:p14="http://schemas.microsoft.com/office/powerpoint/2010/main" val="1911666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818660-1C10-4529-ABBB-8A142D75C0D3}" type="datetimeFigureOut">
              <a:rPr lang="en-US" smtClean="0"/>
              <a:t>6/17/2016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27A9F-A137-441D-B0D3-64CA7CAC19E8}" type="slidenum">
              <a:rPr lang="en-US" smtClean="0"/>
              <a:t>‹#›</a:t>
            </a:fld>
            <a:endParaRPr lang="en-US"/>
          </a:p>
        </p:txBody>
      </p:sp>
    </p:spTree>
    <p:extLst>
      <p:ext uri="{BB962C8B-B14F-4D97-AF65-F5344CB8AC3E}">
        <p14:creationId xmlns:p14="http://schemas.microsoft.com/office/powerpoint/2010/main" val="3770287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818660-1C10-4529-ABBB-8A142D75C0D3}" type="datetimeFigureOut">
              <a:rPr lang="en-US" smtClean="0"/>
              <a:t>6/17/2016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27A9F-A137-441D-B0D3-64CA7CAC19E8}" type="slidenum">
              <a:rPr lang="en-US" smtClean="0"/>
              <a:t>‹#›</a:t>
            </a:fld>
            <a:endParaRPr lang="en-US"/>
          </a:p>
        </p:txBody>
      </p:sp>
    </p:spTree>
    <p:extLst>
      <p:ext uri="{BB962C8B-B14F-4D97-AF65-F5344CB8AC3E}">
        <p14:creationId xmlns:p14="http://schemas.microsoft.com/office/powerpoint/2010/main" val="588500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4246563"/>
            <a:ext cx="6945313" cy="161766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eaLnBrk="0" hangingPunct="0">
              <a:defRPr sz="2000" b="1">
                <a:solidFill>
                  <a:srgbClr val="007833"/>
                </a:solidFill>
                <a:latin typeface="Univers 45 Light" pitchFamily="2" charset="0"/>
                <a:cs typeface="Arial" pitchFamily="34" charset="0"/>
              </a:defRPr>
            </a:lvl1pPr>
            <a:lvl2pPr marL="742950" indent="-285750" eaLnBrk="0" hangingPunct="0">
              <a:defRPr sz="2000" b="1">
                <a:solidFill>
                  <a:srgbClr val="007833"/>
                </a:solidFill>
                <a:latin typeface="Univers 45 Light" pitchFamily="2" charset="0"/>
                <a:cs typeface="Arial" pitchFamily="34" charset="0"/>
              </a:defRPr>
            </a:lvl2pPr>
            <a:lvl3pPr marL="1143000" indent="-228600" eaLnBrk="0" hangingPunct="0">
              <a:defRPr sz="2000" b="1">
                <a:solidFill>
                  <a:srgbClr val="007833"/>
                </a:solidFill>
                <a:latin typeface="Univers 45 Light" pitchFamily="2" charset="0"/>
                <a:cs typeface="Arial" pitchFamily="34" charset="0"/>
              </a:defRPr>
            </a:lvl3pPr>
            <a:lvl4pPr marL="1600200" indent="-228600" eaLnBrk="0" hangingPunct="0">
              <a:defRPr sz="2000" b="1">
                <a:solidFill>
                  <a:srgbClr val="007833"/>
                </a:solidFill>
                <a:latin typeface="Univers 45 Light" pitchFamily="2" charset="0"/>
                <a:cs typeface="Arial" pitchFamily="34" charset="0"/>
              </a:defRPr>
            </a:lvl4pPr>
            <a:lvl5pPr marL="2057400" indent="-228600" eaLnBrk="0" hangingPunct="0">
              <a:defRPr sz="2000" b="1">
                <a:solidFill>
                  <a:srgbClr val="007833"/>
                </a:solidFill>
                <a:latin typeface="Univers 45 Light" pitchFamily="2" charset="0"/>
                <a:cs typeface="Arial" pitchFamily="34" charset="0"/>
              </a:defRPr>
            </a:lvl5pPr>
            <a:lvl6pPr marL="2514600" indent="-228600" algn="ctr" eaLnBrk="0" fontAlgn="base" hangingPunct="0">
              <a:spcBef>
                <a:spcPct val="0"/>
              </a:spcBef>
              <a:spcAft>
                <a:spcPct val="0"/>
              </a:spcAft>
              <a:defRPr sz="2000" b="1">
                <a:solidFill>
                  <a:srgbClr val="007833"/>
                </a:solidFill>
                <a:latin typeface="Univers 45 Light" pitchFamily="2" charset="0"/>
                <a:cs typeface="Arial" pitchFamily="34" charset="0"/>
              </a:defRPr>
            </a:lvl6pPr>
            <a:lvl7pPr marL="2971800" indent="-228600" algn="ctr" eaLnBrk="0" fontAlgn="base" hangingPunct="0">
              <a:spcBef>
                <a:spcPct val="0"/>
              </a:spcBef>
              <a:spcAft>
                <a:spcPct val="0"/>
              </a:spcAft>
              <a:defRPr sz="2000" b="1">
                <a:solidFill>
                  <a:srgbClr val="007833"/>
                </a:solidFill>
                <a:latin typeface="Univers 45 Light" pitchFamily="2" charset="0"/>
                <a:cs typeface="Arial" pitchFamily="34" charset="0"/>
              </a:defRPr>
            </a:lvl7pPr>
            <a:lvl8pPr marL="3429000" indent="-228600" algn="ctr" eaLnBrk="0" fontAlgn="base" hangingPunct="0">
              <a:spcBef>
                <a:spcPct val="0"/>
              </a:spcBef>
              <a:spcAft>
                <a:spcPct val="0"/>
              </a:spcAft>
              <a:defRPr sz="2000" b="1">
                <a:solidFill>
                  <a:srgbClr val="007833"/>
                </a:solidFill>
                <a:latin typeface="Univers 45 Light" pitchFamily="2" charset="0"/>
                <a:cs typeface="Arial" pitchFamily="34" charset="0"/>
              </a:defRPr>
            </a:lvl8pPr>
            <a:lvl9pPr marL="3886200" indent="-228600" algn="ctr" eaLnBrk="0" fontAlgn="base" hangingPunct="0">
              <a:spcBef>
                <a:spcPct val="0"/>
              </a:spcBef>
              <a:spcAft>
                <a:spcPct val="0"/>
              </a:spcAft>
              <a:defRPr sz="2000" b="1">
                <a:solidFill>
                  <a:srgbClr val="007833"/>
                </a:solidFill>
                <a:latin typeface="Univers 45 Light" pitchFamily="2" charset="0"/>
                <a:cs typeface="Arial" pitchFamily="34" charset="0"/>
              </a:defRPr>
            </a:lvl9pPr>
          </a:lstStyle>
          <a:p>
            <a:pPr algn="ctr" eaLnBrk="1" fontAlgn="base" hangingPunct="1">
              <a:spcBef>
                <a:spcPct val="0"/>
              </a:spcBef>
              <a:spcAft>
                <a:spcPct val="0"/>
              </a:spcAft>
            </a:pPr>
            <a:endParaRPr lang="en-US" altLang="en-US" dirty="0"/>
          </a:p>
        </p:txBody>
      </p:sp>
      <p:pic>
        <p:nvPicPr>
          <p:cNvPr id="5" name="Picture 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45388" y="195263"/>
            <a:ext cx="133667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576263" y="5543550"/>
            <a:ext cx="4649787" cy="6477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eaLnBrk="0" hangingPunct="0">
              <a:defRPr sz="2000" b="1">
                <a:solidFill>
                  <a:srgbClr val="007833"/>
                </a:solidFill>
                <a:latin typeface="Univers 45 Light" pitchFamily="2" charset="0"/>
                <a:cs typeface="Arial" pitchFamily="34" charset="0"/>
              </a:defRPr>
            </a:lvl1pPr>
            <a:lvl2pPr marL="742950" indent="-285750" eaLnBrk="0" hangingPunct="0">
              <a:defRPr sz="2000" b="1">
                <a:solidFill>
                  <a:srgbClr val="007833"/>
                </a:solidFill>
                <a:latin typeface="Univers 45 Light" pitchFamily="2" charset="0"/>
                <a:cs typeface="Arial" pitchFamily="34" charset="0"/>
              </a:defRPr>
            </a:lvl2pPr>
            <a:lvl3pPr marL="1143000" indent="-228600" eaLnBrk="0" hangingPunct="0">
              <a:defRPr sz="2000" b="1">
                <a:solidFill>
                  <a:srgbClr val="007833"/>
                </a:solidFill>
                <a:latin typeface="Univers 45 Light" pitchFamily="2" charset="0"/>
                <a:cs typeface="Arial" pitchFamily="34" charset="0"/>
              </a:defRPr>
            </a:lvl3pPr>
            <a:lvl4pPr marL="1600200" indent="-228600" eaLnBrk="0" hangingPunct="0">
              <a:defRPr sz="2000" b="1">
                <a:solidFill>
                  <a:srgbClr val="007833"/>
                </a:solidFill>
                <a:latin typeface="Univers 45 Light" pitchFamily="2" charset="0"/>
                <a:cs typeface="Arial" pitchFamily="34" charset="0"/>
              </a:defRPr>
            </a:lvl4pPr>
            <a:lvl5pPr marL="2057400" indent="-228600" eaLnBrk="0" hangingPunct="0">
              <a:defRPr sz="2000" b="1">
                <a:solidFill>
                  <a:srgbClr val="007833"/>
                </a:solidFill>
                <a:latin typeface="Univers 45 Light" pitchFamily="2" charset="0"/>
                <a:cs typeface="Arial" pitchFamily="34" charset="0"/>
              </a:defRPr>
            </a:lvl5pPr>
            <a:lvl6pPr marL="2514600" indent="-228600" algn="ctr" eaLnBrk="0" fontAlgn="base" hangingPunct="0">
              <a:spcBef>
                <a:spcPct val="0"/>
              </a:spcBef>
              <a:spcAft>
                <a:spcPct val="0"/>
              </a:spcAft>
              <a:defRPr sz="2000" b="1">
                <a:solidFill>
                  <a:srgbClr val="007833"/>
                </a:solidFill>
                <a:latin typeface="Univers 45 Light" pitchFamily="2" charset="0"/>
                <a:cs typeface="Arial" pitchFamily="34" charset="0"/>
              </a:defRPr>
            </a:lvl6pPr>
            <a:lvl7pPr marL="2971800" indent="-228600" algn="ctr" eaLnBrk="0" fontAlgn="base" hangingPunct="0">
              <a:spcBef>
                <a:spcPct val="0"/>
              </a:spcBef>
              <a:spcAft>
                <a:spcPct val="0"/>
              </a:spcAft>
              <a:defRPr sz="2000" b="1">
                <a:solidFill>
                  <a:srgbClr val="007833"/>
                </a:solidFill>
                <a:latin typeface="Univers 45 Light" pitchFamily="2" charset="0"/>
                <a:cs typeface="Arial" pitchFamily="34" charset="0"/>
              </a:defRPr>
            </a:lvl7pPr>
            <a:lvl8pPr marL="3429000" indent="-228600" algn="ctr" eaLnBrk="0" fontAlgn="base" hangingPunct="0">
              <a:spcBef>
                <a:spcPct val="0"/>
              </a:spcBef>
              <a:spcAft>
                <a:spcPct val="0"/>
              </a:spcAft>
              <a:defRPr sz="2000" b="1">
                <a:solidFill>
                  <a:srgbClr val="007833"/>
                </a:solidFill>
                <a:latin typeface="Univers 45 Light" pitchFamily="2" charset="0"/>
                <a:cs typeface="Arial" pitchFamily="34" charset="0"/>
              </a:defRPr>
            </a:lvl8pPr>
            <a:lvl9pPr marL="3886200" indent="-228600" algn="ctr" eaLnBrk="0" fontAlgn="base" hangingPunct="0">
              <a:spcBef>
                <a:spcPct val="0"/>
              </a:spcBef>
              <a:spcAft>
                <a:spcPct val="0"/>
              </a:spcAft>
              <a:defRPr sz="2000" b="1">
                <a:solidFill>
                  <a:srgbClr val="007833"/>
                </a:solidFill>
                <a:latin typeface="Univers 45 Light" pitchFamily="2" charset="0"/>
                <a:cs typeface="Arial" pitchFamily="34" charset="0"/>
              </a:defRPr>
            </a:lvl9pPr>
          </a:lstStyle>
          <a:p>
            <a:pPr algn="ctr" eaLnBrk="1" fontAlgn="base" hangingPunct="1">
              <a:spcBef>
                <a:spcPct val="0"/>
              </a:spcBef>
              <a:spcAft>
                <a:spcPct val="0"/>
              </a:spcAft>
            </a:pPr>
            <a:endParaRPr lang="en-US" altLang="en-US" dirty="0"/>
          </a:p>
        </p:txBody>
      </p:sp>
      <p:sp>
        <p:nvSpPr>
          <p:cNvPr id="827395" name="Rectangle 3"/>
          <p:cNvSpPr>
            <a:spLocks noGrp="1" noChangeArrowheads="1"/>
          </p:cNvSpPr>
          <p:nvPr>
            <p:ph type="ctrTitle"/>
          </p:nvPr>
        </p:nvSpPr>
        <p:spPr>
          <a:xfrm>
            <a:off x="0" y="4251325"/>
            <a:ext cx="6945313" cy="1612900"/>
          </a:xfrm>
          <a:solidFill>
            <a:schemeClr val="accent2"/>
          </a:solidFill>
        </p:spPr>
        <p:txBody>
          <a:bodyPr lIns="576000" rIns="36000" bIns="360000"/>
          <a:lstStyle>
            <a:lvl1pPr>
              <a:defRPr sz="2600"/>
            </a:lvl1pPr>
          </a:lstStyle>
          <a:p>
            <a:pPr lvl="0"/>
            <a:r>
              <a:rPr lang="en-US" altLang="en-US" noProof="0" smtClean="0"/>
              <a:t>Click to edit Master title style</a:t>
            </a:r>
          </a:p>
        </p:txBody>
      </p:sp>
      <p:sp>
        <p:nvSpPr>
          <p:cNvPr id="827398" name="Rectangle 6"/>
          <p:cNvSpPr>
            <a:spLocks noGrp="1" noChangeArrowheads="1"/>
          </p:cNvSpPr>
          <p:nvPr>
            <p:ph type="subTitle" sz="quarter" idx="1"/>
          </p:nvPr>
        </p:nvSpPr>
        <p:spPr>
          <a:xfrm>
            <a:off x="577850" y="5543550"/>
            <a:ext cx="4664075" cy="647700"/>
          </a:xfrm>
          <a:solidFill>
            <a:schemeClr val="accent1"/>
          </a:solidFill>
          <a:extLst>
            <a:ext uri="{91240B29-F687-4F45-9708-019B960494DF}">
              <a14:hiddenLine xmlns:a14="http://schemas.microsoft.com/office/drawing/2010/main" w="9525" algn="ctr">
                <a:solidFill>
                  <a:schemeClr val="tx1"/>
                </a:solidFill>
                <a:miter lim="800000"/>
                <a:headEnd/>
                <a:tailEnd/>
              </a14:hiddenLine>
            </a:ext>
          </a:extLst>
        </p:spPr>
        <p:txBody>
          <a:bodyPr wrap="none" lIns="91440" tIns="45720" rIns="36000" anchor="ctr"/>
          <a:lstStyle>
            <a:lvl1pPr marL="0" indent="0">
              <a:lnSpc>
                <a:spcPct val="90000"/>
              </a:lnSpc>
              <a:spcBef>
                <a:spcPct val="0"/>
              </a:spcBef>
              <a:buClr>
                <a:schemeClr val="bg1"/>
              </a:buClr>
              <a:buFontTx/>
              <a:buNone/>
              <a:defRPr sz="1400">
                <a:solidFill>
                  <a:schemeClr val="tx2"/>
                </a:solidFill>
              </a:defRPr>
            </a:lvl1pPr>
          </a:lstStyle>
          <a:p>
            <a:pPr lvl="0"/>
            <a:r>
              <a:rPr lang="en-US" altLang="en-US" noProof="0" smtClean="0"/>
              <a:t>Click to edit Master subtitle style</a:t>
            </a:r>
          </a:p>
        </p:txBody>
      </p:sp>
    </p:spTree>
    <p:extLst>
      <p:ext uri="{BB962C8B-B14F-4D97-AF65-F5344CB8AC3E}">
        <p14:creationId xmlns:p14="http://schemas.microsoft.com/office/powerpoint/2010/main" val="3420748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dirty="0">
              <a:solidFill>
                <a:srgbClr val="006600"/>
              </a:solidFill>
              <a:cs typeface="Aria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dirty="0">
              <a:solidFill>
                <a:srgbClr val="006600"/>
              </a:solidFill>
              <a:cs typeface="Aria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A180534-796B-4CC2-B114-C26873BA2889}" type="slidenum">
              <a:rPr lang="en-US" altLang="en-US">
                <a:solidFill>
                  <a:srgbClr val="006600"/>
                </a:solidFill>
                <a:cs typeface="Arial"/>
              </a:rPr>
              <a:pPr>
                <a:defRPr/>
              </a:pPr>
              <a:t>‹#›</a:t>
            </a:fld>
            <a:endParaRPr lang="en-US" altLang="en-US" dirty="0">
              <a:solidFill>
                <a:srgbClr val="006600"/>
              </a:solidFill>
              <a:cs typeface="Arial"/>
            </a:endParaRPr>
          </a:p>
        </p:txBody>
      </p:sp>
    </p:spTree>
    <p:extLst>
      <p:ext uri="{BB962C8B-B14F-4D97-AF65-F5344CB8AC3E}">
        <p14:creationId xmlns:p14="http://schemas.microsoft.com/office/powerpoint/2010/main" val="1353764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dirty="0">
              <a:solidFill>
                <a:srgbClr val="006600"/>
              </a:solidFill>
              <a:cs typeface="Aria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dirty="0">
              <a:solidFill>
                <a:srgbClr val="006600"/>
              </a:solidFill>
              <a:cs typeface="Aria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D1938E2-B839-41C5-85B2-F5167DAD6E95}" type="slidenum">
              <a:rPr lang="en-US" altLang="en-US">
                <a:solidFill>
                  <a:srgbClr val="006600"/>
                </a:solidFill>
                <a:cs typeface="Arial"/>
              </a:rPr>
              <a:pPr>
                <a:defRPr/>
              </a:pPr>
              <a:t>‹#›</a:t>
            </a:fld>
            <a:endParaRPr lang="en-US" altLang="en-US" dirty="0">
              <a:solidFill>
                <a:srgbClr val="006600"/>
              </a:solidFill>
              <a:cs typeface="Arial"/>
            </a:endParaRPr>
          </a:p>
        </p:txBody>
      </p:sp>
    </p:spTree>
    <p:extLst>
      <p:ext uri="{BB962C8B-B14F-4D97-AF65-F5344CB8AC3E}">
        <p14:creationId xmlns:p14="http://schemas.microsoft.com/office/powerpoint/2010/main" val="3220050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4513" y="1736725"/>
            <a:ext cx="3565525" cy="474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62438" y="1736725"/>
            <a:ext cx="3565525" cy="474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en-US" dirty="0">
              <a:solidFill>
                <a:srgbClr val="006600"/>
              </a:solidFill>
              <a:cs typeface="Aria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en-US" dirty="0">
              <a:solidFill>
                <a:srgbClr val="006600"/>
              </a:solidFill>
              <a:cs typeface="Aria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C907A8B-1394-4F1D-91C8-7FDC80466621}" type="slidenum">
              <a:rPr lang="en-US" altLang="en-US">
                <a:solidFill>
                  <a:srgbClr val="006600"/>
                </a:solidFill>
                <a:cs typeface="Arial"/>
              </a:rPr>
              <a:pPr>
                <a:defRPr/>
              </a:pPr>
              <a:t>‹#›</a:t>
            </a:fld>
            <a:endParaRPr lang="en-US" altLang="en-US" dirty="0">
              <a:solidFill>
                <a:srgbClr val="006600"/>
              </a:solidFill>
              <a:cs typeface="Arial"/>
            </a:endParaRPr>
          </a:p>
        </p:txBody>
      </p:sp>
    </p:spTree>
    <p:extLst>
      <p:ext uri="{BB962C8B-B14F-4D97-AF65-F5344CB8AC3E}">
        <p14:creationId xmlns:p14="http://schemas.microsoft.com/office/powerpoint/2010/main" val="810617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endParaRPr lang="en-US" altLang="en-US" dirty="0">
              <a:solidFill>
                <a:srgbClr val="006600"/>
              </a:solidFill>
              <a:cs typeface="Aria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ltLang="en-US" dirty="0">
              <a:solidFill>
                <a:srgbClr val="006600"/>
              </a:solidFill>
              <a:cs typeface="Arial"/>
            </a:endParaRPr>
          </a:p>
        </p:txBody>
      </p:sp>
      <p:sp>
        <p:nvSpPr>
          <p:cNvPr id="9" name="Rectangle 8"/>
          <p:cNvSpPr>
            <a:spLocks noGrp="1" noChangeArrowheads="1"/>
          </p:cNvSpPr>
          <p:nvPr>
            <p:ph type="sldNum" sz="quarter" idx="12"/>
          </p:nvPr>
        </p:nvSpPr>
        <p:spPr>
          <a:ln/>
        </p:spPr>
        <p:txBody>
          <a:bodyPr/>
          <a:lstStyle>
            <a:lvl1pPr>
              <a:defRPr/>
            </a:lvl1pPr>
          </a:lstStyle>
          <a:p>
            <a:pPr>
              <a:defRPr/>
            </a:pPr>
            <a:fld id="{7A9378C4-3546-4773-9138-8D457C767699}" type="slidenum">
              <a:rPr lang="en-US" altLang="en-US">
                <a:solidFill>
                  <a:srgbClr val="006600"/>
                </a:solidFill>
                <a:cs typeface="Arial"/>
              </a:rPr>
              <a:pPr>
                <a:defRPr/>
              </a:pPr>
              <a:t>‹#›</a:t>
            </a:fld>
            <a:endParaRPr lang="en-US" altLang="en-US" dirty="0">
              <a:solidFill>
                <a:srgbClr val="006600"/>
              </a:solidFill>
              <a:cs typeface="Arial"/>
            </a:endParaRPr>
          </a:p>
        </p:txBody>
      </p:sp>
    </p:spTree>
    <p:extLst>
      <p:ext uri="{BB962C8B-B14F-4D97-AF65-F5344CB8AC3E}">
        <p14:creationId xmlns:p14="http://schemas.microsoft.com/office/powerpoint/2010/main" val="2983385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endParaRPr lang="en-US" altLang="en-US" dirty="0">
              <a:solidFill>
                <a:srgbClr val="006600"/>
              </a:solidFill>
              <a:cs typeface="Aria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en-US" dirty="0">
              <a:solidFill>
                <a:srgbClr val="006600"/>
              </a:solidFill>
              <a:cs typeface="Arial"/>
            </a:endParaRPr>
          </a:p>
        </p:txBody>
      </p:sp>
      <p:sp>
        <p:nvSpPr>
          <p:cNvPr id="5" name="Rectangle 8"/>
          <p:cNvSpPr>
            <a:spLocks noGrp="1" noChangeArrowheads="1"/>
          </p:cNvSpPr>
          <p:nvPr>
            <p:ph type="sldNum" sz="quarter" idx="12"/>
          </p:nvPr>
        </p:nvSpPr>
        <p:spPr>
          <a:ln/>
        </p:spPr>
        <p:txBody>
          <a:bodyPr/>
          <a:lstStyle>
            <a:lvl1pPr>
              <a:defRPr/>
            </a:lvl1pPr>
          </a:lstStyle>
          <a:p>
            <a:pPr>
              <a:defRPr/>
            </a:pPr>
            <a:fld id="{F25672EF-5C31-46DE-8CE8-565F8CFD6E27}" type="slidenum">
              <a:rPr lang="en-US" altLang="en-US">
                <a:solidFill>
                  <a:srgbClr val="006600"/>
                </a:solidFill>
                <a:cs typeface="Arial"/>
              </a:rPr>
              <a:pPr>
                <a:defRPr/>
              </a:pPr>
              <a:t>‹#›</a:t>
            </a:fld>
            <a:endParaRPr lang="en-US" altLang="en-US" dirty="0">
              <a:solidFill>
                <a:srgbClr val="006600"/>
              </a:solidFill>
              <a:cs typeface="Arial"/>
            </a:endParaRPr>
          </a:p>
        </p:txBody>
      </p:sp>
    </p:spTree>
    <p:extLst>
      <p:ext uri="{BB962C8B-B14F-4D97-AF65-F5344CB8AC3E}">
        <p14:creationId xmlns:p14="http://schemas.microsoft.com/office/powerpoint/2010/main" val="936528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ltLang="en-US" dirty="0">
              <a:solidFill>
                <a:srgbClr val="006600"/>
              </a:solidFill>
              <a:cs typeface="Aria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ltLang="en-US" dirty="0">
              <a:solidFill>
                <a:srgbClr val="006600"/>
              </a:solidFill>
              <a:cs typeface="Arial"/>
            </a:endParaRPr>
          </a:p>
        </p:txBody>
      </p:sp>
      <p:sp>
        <p:nvSpPr>
          <p:cNvPr id="4" name="Rectangle 8"/>
          <p:cNvSpPr>
            <a:spLocks noGrp="1" noChangeArrowheads="1"/>
          </p:cNvSpPr>
          <p:nvPr>
            <p:ph type="sldNum" sz="quarter" idx="12"/>
          </p:nvPr>
        </p:nvSpPr>
        <p:spPr>
          <a:ln/>
        </p:spPr>
        <p:txBody>
          <a:bodyPr/>
          <a:lstStyle>
            <a:lvl1pPr>
              <a:defRPr/>
            </a:lvl1pPr>
          </a:lstStyle>
          <a:p>
            <a:pPr>
              <a:defRPr/>
            </a:pPr>
            <a:fld id="{9E34B06C-FAB6-47A0-B113-D263BFC68926}" type="slidenum">
              <a:rPr lang="en-US" altLang="en-US">
                <a:solidFill>
                  <a:srgbClr val="006600"/>
                </a:solidFill>
                <a:cs typeface="Arial"/>
              </a:rPr>
              <a:pPr>
                <a:defRPr/>
              </a:pPr>
              <a:t>‹#›</a:t>
            </a:fld>
            <a:endParaRPr lang="en-US" altLang="en-US" dirty="0">
              <a:solidFill>
                <a:srgbClr val="006600"/>
              </a:solidFill>
              <a:cs typeface="Arial"/>
            </a:endParaRPr>
          </a:p>
        </p:txBody>
      </p:sp>
    </p:spTree>
    <p:extLst>
      <p:ext uri="{BB962C8B-B14F-4D97-AF65-F5344CB8AC3E}">
        <p14:creationId xmlns:p14="http://schemas.microsoft.com/office/powerpoint/2010/main" val="1202294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en-US" dirty="0">
              <a:solidFill>
                <a:srgbClr val="006600"/>
              </a:solidFill>
              <a:cs typeface="Aria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en-US" dirty="0">
              <a:solidFill>
                <a:srgbClr val="006600"/>
              </a:solidFill>
              <a:cs typeface="Aria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54B3910-3786-43E3-9E32-58B9B3F970A0}" type="slidenum">
              <a:rPr lang="en-US" altLang="en-US">
                <a:solidFill>
                  <a:srgbClr val="006600"/>
                </a:solidFill>
                <a:cs typeface="Arial"/>
              </a:rPr>
              <a:pPr>
                <a:defRPr/>
              </a:pPr>
              <a:t>‹#›</a:t>
            </a:fld>
            <a:endParaRPr lang="en-US" altLang="en-US" dirty="0">
              <a:solidFill>
                <a:srgbClr val="006600"/>
              </a:solidFill>
              <a:cs typeface="Arial"/>
            </a:endParaRPr>
          </a:p>
        </p:txBody>
      </p:sp>
    </p:spTree>
    <p:extLst>
      <p:ext uri="{BB962C8B-B14F-4D97-AF65-F5344CB8AC3E}">
        <p14:creationId xmlns:p14="http://schemas.microsoft.com/office/powerpoint/2010/main" val="357349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Content Placeholder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73" y="-70069"/>
            <a:ext cx="9227173" cy="6928069"/>
          </a:xfrm>
          <a:prstGeom prst="rect">
            <a:avLst/>
          </a:prstGeom>
        </p:spPr>
      </p:pic>
      <p:sp>
        <p:nvSpPr>
          <p:cNvPr id="2" name="Title 1"/>
          <p:cNvSpPr>
            <a:spLocks noGrp="1"/>
          </p:cNvSpPr>
          <p:nvPr>
            <p:ph type="title"/>
          </p:nvPr>
        </p:nvSpPr>
        <p:spPr/>
        <p:txBody>
          <a:bodyPr/>
          <a:lstStyle>
            <a:lvl1pPr>
              <a:defRPr b="1" baseline="0">
                <a:solidFill>
                  <a:srgbClr val="6695AF"/>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b="1">
                <a:solidFill>
                  <a:schemeClr val="tx1"/>
                </a:solidFill>
              </a:defRPr>
            </a:lvl1pPr>
          </a:lstStyle>
          <a:p>
            <a:fld id="{DE818660-1C10-4529-ABBB-8A142D75C0D3}" type="datetimeFigureOut">
              <a:rPr lang="en-US" smtClean="0"/>
              <a:pPr/>
              <a:t>6/17/2016</a:t>
            </a:fld>
            <a:endParaRPr lang="en-US" dirty="0"/>
          </a:p>
        </p:txBody>
      </p:sp>
      <p:sp>
        <p:nvSpPr>
          <p:cNvPr id="6" name="Slide Number Placeholder 5"/>
          <p:cNvSpPr>
            <a:spLocks noGrp="1"/>
          </p:cNvSpPr>
          <p:nvPr>
            <p:ph type="sldNum" sz="quarter" idx="12"/>
          </p:nvPr>
        </p:nvSpPr>
        <p:spPr/>
        <p:txBody>
          <a:bodyPr/>
          <a:lstStyle>
            <a:lvl1pPr>
              <a:defRPr b="1">
                <a:solidFill>
                  <a:schemeClr val="tx1"/>
                </a:solidFill>
              </a:defRPr>
            </a:lvl1pPr>
          </a:lstStyle>
          <a:p>
            <a:fld id="{93A27A9F-A137-441D-B0D3-64CA7CAC19E8}" type="slidenum">
              <a:rPr lang="en-US" smtClean="0"/>
              <a:pPr/>
              <a:t>‹#›</a:t>
            </a:fld>
            <a:endParaRPr lang="en-US" dirty="0"/>
          </a:p>
        </p:txBody>
      </p:sp>
    </p:spTree>
    <p:extLst>
      <p:ext uri="{BB962C8B-B14F-4D97-AF65-F5344CB8AC3E}">
        <p14:creationId xmlns:p14="http://schemas.microsoft.com/office/powerpoint/2010/main" val="3276754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ltLang="en-US" dirty="0">
              <a:solidFill>
                <a:srgbClr val="006600"/>
              </a:solidFill>
              <a:cs typeface="Aria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ltLang="en-US" dirty="0">
              <a:solidFill>
                <a:srgbClr val="006600"/>
              </a:solidFill>
              <a:cs typeface="Arial"/>
            </a:endParaRPr>
          </a:p>
        </p:txBody>
      </p:sp>
      <p:sp>
        <p:nvSpPr>
          <p:cNvPr id="7" name="Rectangle 8"/>
          <p:cNvSpPr>
            <a:spLocks noGrp="1" noChangeArrowheads="1"/>
          </p:cNvSpPr>
          <p:nvPr>
            <p:ph type="sldNum" sz="quarter" idx="12"/>
          </p:nvPr>
        </p:nvSpPr>
        <p:spPr>
          <a:ln/>
        </p:spPr>
        <p:txBody>
          <a:bodyPr/>
          <a:lstStyle>
            <a:lvl1pPr>
              <a:defRPr/>
            </a:lvl1pPr>
          </a:lstStyle>
          <a:p>
            <a:pPr>
              <a:defRPr/>
            </a:pPr>
            <a:fld id="{FF0C8C1A-2576-4282-9288-3338E2777842}" type="slidenum">
              <a:rPr lang="en-US" altLang="en-US">
                <a:solidFill>
                  <a:srgbClr val="006600"/>
                </a:solidFill>
                <a:cs typeface="Arial"/>
              </a:rPr>
              <a:pPr>
                <a:defRPr/>
              </a:pPr>
              <a:t>‹#›</a:t>
            </a:fld>
            <a:endParaRPr lang="en-US" altLang="en-US" dirty="0">
              <a:solidFill>
                <a:srgbClr val="006600"/>
              </a:solidFill>
              <a:cs typeface="Arial"/>
            </a:endParaRPr>
          </a:p>
        </p:txBody>
      </p:sp>
    </p:spTree>
    <p:extLst>
      <p:ext uri="{BB962C8B-B14F-4D97-AF65-F5344CB8AC3E}">
        <p14:creationId xmlns:p14="http://schemas.microsoft.com/office/powerpoint/2010/main" val="2243463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dirty="0">
              <a:solidFill>
                <a:srgbClr val="006600"/>
              </a:solidFill>
              <a:cs typeface="Aria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dirty="0">
              <a:solidFill>
                <a:srgbClr val="006600"/>
              </a:solidFill>
              <a:cs typeface="Aria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24EC52B-2A61-423B-BA61-A824F20DD4AE}" type="slidenum">
              <a:rPr lang="en-US" altLang="en-US">
                <a:solidFill>
                  <a:srgbClr val="006600"/>
                </a:solidFill>
                <a:cs typeface="Arial"/>
              </a:rPr>
              <a:pPr>
                <a:defRPr/>
              </a:pPr>
              <a:t>‹#›</a:t>
            </a:fld>
            <a:endParaRPr lang="en-US" altLang="en-US" dirty="0">
              <a:solidFill>
                <a:srgbClr val="006600"/>
              </a:solidFill>
              <a:cs typeface="Arial"/>
            </a:endParaRPr>
          </a:p>
        </p:txBody>
      </p:sp>
    </p:spTree>
    <p:extLst>
      <p:ext uri="{BB962C8B-B14F-4D97-AF65-F5344CB8AC3E}">
        <p14:creationId xmlns:p14="http://schemas.microsoft.com/office/powerpoint/2010/main" val="1245124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72163" y="230188"/>
            <a:ext cx="1957387" cy="62563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30188"/>
            <a:ext cx="5719763" cy="62563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dirty="0">
              <a:solidFill>
                <a:srgbClr val="006600"/>
              </a:solidFill>
              <a:cs typeface="Aria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dirty="0">
              <a:solidFill>
                <a:srgbClr val="006600"/>
              </a:solidFill>
              <a:cs typeface="Aria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A1EC873-68E1-4947-B17E-BE2E05BD2D31}" type="slidenum">
              <a:rPr lang="en-US" altLang="en-US">
                <a:solidFill>
                  <a:srgbClr val="006600"/>
                </a:solidFill>
                <a:cs typeface="Arial"/>
              </a:rPr>
              <a:pPr>
                <a:defRPr/>
              </a:pPr>
              <a:t>‹#›</a:t>
            </a:fld>
            <a:endParaRPr lang="en-US" altLang="en-US" dirty="0">
              <a:solidFill>
                <a:srgbClr val="006600"/>
              </a:solidFill>
              <a:cs typeface="Arial"/>
            </a:endParaRPr>
          </a:p>
        </p:txBody>
      </p:sp>
    </p:spTree>
    <p:extLst>
      <p:ext uri="{BB962C8B-B14F-4D97-AF65-F5344CB8AC3E}">
        <p14:creationId xmlns:p14="http://schemas.microsoft.com/office/powerpoint/2010/main" val="641734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230188"/>
            <a:ext cx="7829550" cy="9302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544513" y="1736725"/>
            <a:ext cx="7283450" cy="4749800"/>
          </a:xfrm>
        </p:spPr>
        <p:txBody>
          <a:bodyPr/>
          <a:lstStyle/>
          <a:p>
            <a:pPr lvl="0"/>
            <a:endParaRPr lang="en-US" noProof="0" dirty="0" smtClean="0"/>
          </a:p>
        </p:txBody>
      </p:sp>
      <p:sp>
        <p:nvSpPr>
          <p:cNvPr id="4" name="Rectangle 6"/>
          <p:cNvSpPr>
            <a:spLocks noGrp="1" noChangeArrowheads="1"/>
          </p:cNvSpPr>
          <p:nvPr>
            <p:ph type="dt" sz="half" idx="10"/>
          </p:nvPr>
        </p:nvSpPr>
        <p:spPr>
          <a:ln/>
        </p:spPr>
        <p:txBody>
          <a:bodyPr/>
          <a:lstStyle>
            <a:lvl1pPr>
              <a:defRPr/>
            </a:lvl1pPr>
          </a:lstStyle>
          <a:p>
            <a:pPr>
              <a:defRPr/>
            </a:pPr>
            <a:endParaRPr lang="en-US" altLang="en-US" dirty="0">
              <a:solidFill>
                <a:srgbClr val="006600"/>
              </a:solidFill>
              <a:cs typeface="Aria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ltLang="en-US" dirty="0">
              <a:solidFill>
                <a:srgbClr val="006600"/>
              </a:solidFill>
              <a:cs typeface="Aria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7132CB1-D266-469A-BCAE-AD801D111D05}" type="slidenum">
              <a:rPr lang="en-US" altLang="en-US">
                <a:solidFill>
                  <a:srgbClr val="006600"/>
                </a:solidFill>
                <a:cs typeface="Arial"/>
              </a:rPr>
              <a:pPr>
                <a:defRPr/>
              </a:pPr>
              <a:t>‹#›</a:t>
            </a:fld>
            <a:endParaRPr lang="en-US" altLang="en-US" dirty="0">
              <a:solidFill>
                <a:srgbClr val="006600"/>
              </a:solidFill>
              <a:cs typeface="Arial"/>
            </a:endParaRPr>
          </a:p>
        </p:txBody>
      </p:sp>
    </p:spTree>
    <p:extLst>
      <p:ext uri="{BB962C8B-B14F-4D97-AF65-F5344CB8AC3E}">
        <p14:creationId xmlns:p14="http://schemas.microsoft.com/office/powerpoint/2010/main" val="1690308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818660-1C10-4529-ABBB-8A142D75C0D3}" type="datetimeFigureOut">
              <a:rPr lang="en-US" smtClean="0"/>
              <a:t>6/17/2016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27A9F-A137-441D-B0D3-64CA7CAC19E8}" type="slidenum">
              <a:rPr lang="en-US" smtClean="0"/>
              <a:t>‹#›</a:t>
            </a:fld>
            <a:endParaRPr lang="en-US"/>
          </a:p>
        </p:txBody>
      </p:sp>
    </p:spTree>
    <p:extLst>
      <p:ext uri="{BB962C8B-B14F-4D97-AF65-F5344CB8AC3E}">
        <p14:creationId xmlns:p14="http://schemas.microsoft.com/office/powerpoint/2010/main" val="1373287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818660-1C10-4529-ABBB-8A142D75C0D3}" type="datetimeFigureOut">
              <a:rPr lang="en-US" smtClean="0"/>
              <a:t>6/17/2016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27A9F-A137-441D-B0D3-64CA7CAC19E8}" type="slidenum">
              <a:rPr lang="en-US" smtClean="0"/>
              <a:t>‹#›</a:t>
            </a:fld>
            <a:endParaRPr lang="en-US"/>
          </a:p>
        </p:txBody>
      </p:sp>
    </p:spTree>
    <p:extLst>
      <p:ext uri="{BB962C8B-B14F-4D97-AF65-F5344CB8AC3E}">
        <p14:creationId xmlns:p14="http://schemas.microsoft.com/office/powerpoint/2010/main" val="569777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818660-1C10-4529-ABBB-8A142D75C0D3}" type="datetimeFigureOut">
              <a:rPr lang="en-US" smtClean="0"/>
              <a:t>6/17/2016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A27A9F-A137-441D-B0D3-64CA7CAC19E8}" type="slidenum">
              <a:rPr lang="en-US" smtClean="0"/>
              <a:t>‹#›</a:t>
            </a:fld>
            <a:endParaRPr lang="en-US"/>
          </a:p>
        </p:txBody>
      </p:sp>
    </p:spTree>
    <p:extLst>
      <p:ext uri="{BB962C8B-B14F-4D97-AF65-F5344CB8AC3E}">
        <p14:creationId xmlns:p14="http://schemas.microsoft.com/office/powerpoint/2010/main" val="3442023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818660-1C10-4529-ABBB-8A142D75C0D3}" type="datetimeFigureOut">
              <a:rPr lang="en-US" smtClean="0"/>
              <a:t>6/17/2016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A27A9F-A137-441D-B0D3-64CA7CAC19E8}" type="slidenum">
              <a:rPr lang="en-US" smtClean="0"/>
              <a:t>‹#›</a:t>
            </a:fld>
            <a:endParaRPr lang="en-US"/>
          </a:p>
        </p:txBody>
      </p:sp>
    </p:spTree>
    <p:extLst>
      <p:ext uri="{BB962C8B-B14F-4D97-AF65-F5344CB8AC3E}">
        <p14:creationId xmlns:p14="http://schemas.microsoft.com/office/powerpoint/2010/main" val="1080570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818660-1C10-4529-ABBB-8A142D75C0D3}" type="datetimeFigureOut">
              <a:rPr lang="en-US" smtClean="0"/>
              <a:t>6/17/2016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A27A9F-A137-441D-B0D3-64CA7CAC19E8}" type="slidenum">
              <a:rPr lang="en-US" smtClean="0"/>
              <a:t>‹#›</a:t>
            </a:fld>
            <a:endParaRPr lang="en-US"/>
          </a:p>
        </p:txBody>
      </p:sp>
    </p:spTree>
    <p:extLst>
      <p:ext uri="{BB962C8B-B14F-4D97-AF65-F5344CB8AC3E}">
        <p14:creationId xmlns:p14="http://schemas.microsoft.com/office/powerpoint/2010/main" val="686419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818660-1C10-4529-ABBB-8A142D75C0D3}" type="datetimeFigureOut">
              <a:rPr lang="en-US" smtClean="0"/>
              <a:t>6/17/2016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27A9F-A137-441D-B0D3-64CA7CAC19E8}" type="slidenum">
              <a:rPr lang="en-US" smtClean="0"/>
              <a:t>‹#›</a:t>
            </a:fld>
            <a:endParaRPr lang="en-US"/>
          </a:p>
        </p:txBody>
      </p:sp>
    </p:spTree>
    <p:extLst>
      <p:ext uri="{BB962C8B-B14F-4D97-AF65-F5344CB8AC3E}">
        <p14:creationId xmlns:p14="http://schemas.microsoft.com/office/powerpoint/2010/main" val="2155108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818660-1C10-4529-ABBB-8A142D75C0D3}" type="datetimeFigureOut">
              <a:rPr lang="en-US" smtClean="0"/>
              <a:t>6/17/2016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27A9F-A137-441D-B0D3-64CA7CAC19E8}" type="slidenum">
              <a:rPr lang="en-US" smtClean="0"/>
              <a:t>‹#›</a:t>
            </a:fld>
            <a:endParaRPr lang="en-US"/>
          </a:p>
        </p:txBody>
      </p:sp>
    </p:spTree>
    <p:extLst>
      <p:ext uri="{BB962C8B-B14F-4D97-AF65-F5344CB8AC3E}">
        <p14:creationId xmlns:p14="http://schemas.microsoft.com/office/powerpoint/2010/main" val="76893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818660-1C10-4529-ABBB-8A142D75C0D3}" type="datetimeFigureOut">
              <a:rPr lang="en-US" smtClean="0"/>
              <a:t>6/17/2016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27A9F-A137-441D-B0D3-64CA7CAC19E8}" type="slidenum">
              <a:rPr lang="en-US" smtClean="0"/>
              <a:t>‹#›</a:t>
            </a:fld>
            <a:endParaRPr lang="en-US"/>
          </a:p>
        </p:txBody>
      </p:sp>
    </p:spTree>
    <p:extLst>
      <p:ext uri="{BB962C8B-B14F-4D97-AF65-F5344CB8AC3E}">
        <p14:creationId xmlns:p14="http://schemas.microsoft.com/office/powerpoint/2010/main" val="405927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231775"/>
            <a:ext cx="7834313" cy="928688"/>
          </a:xfrm>
          <a:prstGeom prst="rect">
            <a:avLst/>
          </a:prstGeom>
          <a:solidFill>
            <a:srgbClr val="7FA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eaLnBrk="0" hangingPunct="0">
              <a:defRPr sz="2000" b="1">
                <a:solidFill>
                  <a:srgbClr val="007833"/>
                </a:solidFill>
                <a:latin typeface="Univers 45 Light" pitchFamily="2" charset="0"/>
                <a:cs typeface="Arial" pitchFamily="34" charset="0"/>
              </a:defRPr>
            </a:lvl1pPr>
            <a:lvl2pPr marL="742950" indent="-285750" eaLnBrk="0" hangingPunct="0">
              <a:defRPr sz="2000" b="1">
                <a:solidFill>
                  <a:srgbClr val="007833"/>
                </a:solidFill>
                <a:latin typeface="Univers 45 Light" pitchFamily="2" charset="0"/>
                <a:cs typeface="Arial" pitchFamily="34" charset="0"/>
              </a:defRPr>
            </a:lvl2pPr>
            <a:lvl3pPr marL="1143000" indent="-228600" eaLnBrk="0" hangingPunct="0">
              <a:defRPr sz="2000" b="1">
                <a:solidFill>
                  <a:srgbClr val="007833"/>
                </a:solidFill>
                <a:latin typeface="Univers 45 Light" pitchFamily="2" charset="0"/>
                <a:cs typeface="Arial" pitchFamily="34" charset="0"/>
              </a:defRPr>
            </a:lvl3pPr>
            <a:lvl4pPr marL="1600200" indent="-228600" eaLnBrk="0" hangingPunct="0">
              <a:defRPr sz="2000" b="1">
                <a:solidFill>
                  <a:srgbClr val="007833"/>
                </a:solidFill>
                <a:latin typeface="Univers 45 Light" pitchFamily="2" charset="0"/>
                <a:cs typeface="Arial" pitchFamily="34" charset="0"/>
              </a:defRPr>
            </a:lvl4pPr>
            <a:lvl5pPr marL="2057400" indent="-228600" eaLnBrk="0" hangingPunct="0">
              <a:defRPr sz="2000" b="1">
                <a:solidFill>
                  <a:srgbClr val="007833"/>
                </a:solidFill>
                <a:latin typeface="Univers 45 Light" pitchFamily="2" charset="0"/>
                <a:cs typeface="Arial" pitchFamily="34" charset="0"/>
              </a:defRPr>
            </a:lvl5pPr>
            <a:lvl6pPr marL="2514600" indent="-228600" algn="ctr" eaLnBrk="0" fontAlgn="base" hangingPunct="0">
              <a:spcBef>
                <a:spcPct val="0"/>
              </a:spcBef>
              <a:spcAft>
                <a:spcPct val="0"/>
              </a:spcAft>
              <a:defRPr sz="2000" b="1">
                <a:solidFill>
                  <a:srgbClr val="007833"/>
                </a:solidFill>
                <a:latin typeface="Univers 45 Light" pitchFamily="2" charset="0"/>
                <a:cs typeface="Arial" pitchFamily="34" charset="0"/>
              </a:defRPr>
            </a:lvl6pPr>
            <a:lvl7pPr marL="2971800" indent="-228600" algn="ctr" eaLnBrk="0" fontAlgn="base" hangingPunct="0">
              <a:spcBef>
                <a:spcPct val="0"/>
              </a:spcBef>
              <a:spcAft>
                <a:spcPct val="0"/>
              </a:spcAft>
              <a:defRPr sz="2000" b="1">
                <a:solidFill>
                  <a:srgbClr val="007833"/>
                </a:solidFill>
                <a:latin typeface="Univers 45 Light" pitchFamily="2" charset="0"/>
                <a:cs typeface="Arial" pitchFamily="34" charset="0"/>
              </a:defRPr>
            </a:lvl7pPr>
            <a:lvl8pPr marL="3429000" indent="-228600" algn="ctr" eaLnBrk="0" fontAlgn="base" hangingPunct="0">
              <a:spcBef>
                <a:spcPct val="0"/>
              </a:spcBef>
              <a:spcAft>
                <a:spcPct val="0"/>
              </a:spcAft>
              <a:defRPr sz="2000" b="1">
                <a:solidFill>
                  <a:srgbClr val="007833"/>
                </a:solidFill>
                <a:latin typeface="Univers 45 Light" pitchFamily="2" charset="0"/>
                <a:cs typeface="Arial" pitchFamily="34" charset="0"/>
              </a:defRPr>
            </a:lvl8pPr>
            <a:lvl9pPr marL="3886200" indent="-228600" algn="ctr" eaLnBrk="0" fontAlgn="base" hangingPunct="0">
              <a:spcBef>
                <a:spcPct val="0"/>
              </a:spcBef>
              <a:spcAft>
                <a:spcPct val="0"/>
              </a:spcAft>
              <a:defRPr sz="2000" b="1">
                <a:solidFill>
                  <a:srgbClr val="007833"/>
                </a:solidFill>
                <a:latin typeface="Univers 45 Light" pitchFamily="2" charset="0"/>
                <a:cs typeface="Arial" pitchFamily="34" charset="0"/>
              </a:defRPr>
            </a:lvl9pPr>
          </a:lstStyle>
          <a:p>
            <a:pPr algn="ctr" eaLnBrk="1" fontAlgn="base" hangingPunct="1">
              <a:spcBef>
                <a:spcPct val="0"/>
              </a:spcBef>
              <a:spcAft>
                <a:spcPct val="0"/>
              </a:spcAft>
            </a:pPr>
            <a:endParaRPr lang="en-US" altLang="en-US" dirty="0"/>
          </a:p>
        </p:txBody>
      </p:sp>
      <p:sp>
        <p:nvSpPr>
          <p:cNvPr id="1027" name="Rectangle 3"/>
          <p:cNvSpPr>
            <a:spLocks noGrp="1" noChangeArrowheads="1"/>
          </p:cNvSpPr>
          <p:nvPr>
            <p:ph type="title"/>
          </p:nvPr>
        </p:nvSpPr>
        <p:spPr bwMode="auto">
          <a:xfrm>
            <a:off x="0" y="230188"/>
            <a:ext cx="7829550" cy="9302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40000" tIns="45720" rIns="91440" bIns="45720" numCol="1" anchor="ctr" anchorCtr="0" compatLnSpc="1">
            <a:prstTxWarp prst="textNoShape">
              <a:avLst/>
            </a:prstTxWarp>
          </a:bodyPr>
          <a:lstStyle/>
          <a:p>
            <a:pPr lvl="0"/>
            <a:r>
              <a:rPr lang="en-US" altLang="en-US" smtClean="0"/>
              <a:t>Click to edit Master title style</a:t>
            </a:r>
          </a:p>
        </p:txBody>
      </p:sp>
      <p:pic>
        <p:nvPicPr>
          <p:cNvPr id="1028" name="Picture 4"/>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56563" y="133350"/>
            <a:ext cx="90805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5"/>
          <p:cNvSpPr>
            <a:spLocks noGrp="1" noChangeArrowheads="1"/>
          </p:cNvSpPr>
          <p:nvPr>
            <p:ph type="body" idx="1"/>
          </p:nvPr>
        </p:nvSpPr>
        <p:spPr bwMode="auto">
          <a:xfrm>
            <a:off x="544513" y="1736725"/>
            <a:ext cx="7283450" cy="474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26374" name="Rectangle 6"/>
          <p:cNvSpPr>
            <a:spLocks noGrp="1" noChangeArrowheads="1"/>
          </p:cNvSpPr>
          <p:nvPr>
            <p:ph type="dt" sz="half" idx="2"/>
          </p:nvPr>
        </p:nvSpPr>
        <p:spPr bwMode="auto">
          <a:xfrm>
            <a:off x="6592888" y="6626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smtClean="0">
                <a:solidFill>
                  <a:schemeClr val="tx2"/>
                </a:solidFill>
                <a:cs typeface="+mn-cs"/>
              </a:defRPr>
            </a:lvl1pPr>
          </a:lstStyle>
          <a:p>
            <a:pPr fontAlgn="base">
              <a:spcBef>
                <a:spcPct val="0"/>
              </a:spcBef>
              <a:spcAft>
                <a:spcPct val="0"/>
              </a:spcAft>
              <a:defRPr/>
            </a:pPr>
            <a:endParaRPr lang="en-US" altLang="en-US" dirty="0">
              <a:solidFill>
                <a:srgbClr val="006600"/>
              </a:solidFill>
              <a:latin typeface="Univers 45 Light" pitchFamily="2" charset="0"/>
              <a:cs typeface="Arial"/>
            </a:endParaRPr>
          </a:p>
        </p:txBody>
      </p:sp>
      <p:sp>
        <p:nvSpPr>
          <p:cNvPr id="826375" name="Rectangle 7"/>
          <p:cNvSpPr>
            <a:spLocks noGrp="1" noChangeArrowheads="1"/>
          </p:cNvSpPr>
          <p:nvPr>
            <p:ph type="ftr" sz="quarter" idx="3"/>
          </p:nvPr>
        </p:nvSpPr>
        <p:spPr bwMode="auto">
          <a:xfrm>
            <a:off x="4908550" y="6626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smtClean="0">
                <a:solidFill>
                  <a:schemeClr val="tx2"/>
                </a:solidFill>
                <a:cs typeface="+mn-cs"/>
              </a:defRPr>
            </a:lvl1pPr>
          </a:lstStyle>
          <a:p>
            <a:pPr fontAlgn="base">
              <a:spcBef>
                <a:spcPct val="0"/>
              </a:spcBef>
              <a:spcAft>
                <a:spcPct val="0"/>
              </a:spcAft>
              <a:defRPr/>
            </a:pPr>
            <a:endParaRPr lang="en-US" altLang="en-US" dirty="0">
              <a:solidFill>
                <a:srgbClr val="006600"/>
              </a:solidFill>
              <a:latin typeface="Univers 45 Light" pitchFamily="2" charset="0"/>
              <a:cs typeface="Arial"/>
            </a:endParaRPr>
          </a:p>
        </p:txBody>
      </p:sp>
      <p:sp>
        <p:nvSpPr>
          <p:cNvPr id="826376" name="Rectangle 8"/>
          <p:cNvSpPr>
            <a:spLocks noGrp="1" noChangeArrowheads="1"/>
          </p:cNvSpPr>
          <p:nvPr>
            <p:ph type="sldNum" sz="quarter" idx="4"/>
          </p:nvPr>
        </p:nvSpPr>
        <p:spPr bwMode="auto">
          <a:xfrm>
            <a:off x="7029450" y="6626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smtClean="0">
                <a:solidFill>
                  <a:schemeClr val="tx2"/>
                </a:solidFill>
                <a:cs typeface="+mn-cs"/>
              </a:defRPr>
            </a:lvl1pPr>
          </a:lstStyle>
          <a:p>
            <a:pPr fontAlgn="base">
              <a:spcBef>
                <a:spcPct val="0"/>
              </a:spcBef>
              <a:spcAft>
                <a:spcPct val="0"/>
              </a:spcAft>
              <a:defRPr/>
            </a:pPr>
            <a:fld id="{AC74A660-71E3-40A1-9537-DCADDBB3C6D5}" type="slidenum">
              <a:rPr lang="en-US" altLang="en-US">
                <a:solidFill>
                  <a:srgbClr val="006600"/>
                </a:solidFill>
                <a:latin typeface="Univers 45 Light" pitchFamily="2" charset="0"/>
                <a:cs typeface="Arial"/>
              </a:rPr>
              <a:pPr fontAlgn="base">
                <a:spcBef>
                  <a:spcPct val="0"/>
                </a:spcBef>
                <a:spcAft>
                  <a:spcPct val="0"/>
                </a:spcAft>
                <a:defRPr/>
              </a:pPr>
              <a:t>‹#›</a:t>
            </a:fld>
            <a:endParaRPr lang="en-US" altLang="en-US" dirty="0">
              <a:solidFill>
                <a:srgbClr val="006600"/>
              </a:solidFill>
              <a:latin typeface="Univers 45 Light" pitchFamily="2" charset="0"/>
              <a:cs typeface="Arial"/>
            </a:endParaRPr>
          </a:p>
        </p:txBody>
      </p:sp>
    </p:spTree>
    <p:extLst>
      <p:ext uri="{BB962C8B-B14F-4D97-AF65-F5344CB8AC3E}">
        <p14:creationId xmlns:p14="http://schemas.microsoft.com/office/powerpoint/2010/main" val="3054900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Univers 55" pitchFamily="2" charset="0"/>
          <a:cs typeface="Arial" pitchFamily="34" charset="0"/>
        </a:defRPr>
      </a:lvl2pPr>
      <a:lvl3pPr algn="l" rtl="0" eaLnBrk="0" fontAlgn="base" hangingPunct="0">
        <a:lnSpc>
          <a:spcPct val="90000"/>
        </a:lnSpc>
        <a:spcBef>
          <a:spcPct val="0"/>
        </a:spcBef>
        <a:spcAft>
          <a:spcPct val="0"/>
        </a:spcAft>
        <a:defRPr sz="2400">
          <a:solidFill>
            <a:schemeClr val="bg1"/>
          </a:solidFill>
          <a:latin typeface="Univers 55" pitchFamily="2" charset="0"/>
          <a:cs typeface="Arial" pitchFamily="34" charset="0"/>
        </a:defRPr>
      </a:lvl3pPr>
      <a:lvl4pPr algn="l" rtl="0" eaLnBrk="0" fontAlgn="base" hangingPunct="0">
        <a:lnSpc>
          <a:spcPct val="90000"/>
        </a:lnSpc>
        <a:spcBef>
          <a:spcPct val="0"/>
        </a:spcBef>
        <a:spcAft>
          <a:spcPct val="0"/>
        </a:spcAft>
        <a:defRPr sz="2400">
          <a:solidFill>
            <a:schemeClr val="bg1"/>
          </a:solidFill>
          <a:latin typeface="Univers 55" pitchFamily="2" charset="0"/>
          <a:cs typeface="Arial" pitchFamily="34" charset="0"/>
        </a:defRPr>
      </a:lvl4pPr>
      <a:lvl5pPr algn="l" rtl="0" eaLnBrk="0" fontAlgn="base" hangingPunct="0">
        <a:lnSpc>
          <a:spcPct val="90000"/>
        </a:lnSpc>
        <a:spcBef>
          <a:spcPct val="0"/>
        </a:spcBef>
        <a:spcAft>
          <a:spcPct val="0"/>
        </a:spcAft>
        <a:defRPr sz="2400">
          <a:solidFill>
            <a:schemeClr val="bg1"/>
          </a:solidFill>
          <a:latin typeface="Univers 55" pitchFamily="2" charset="0"/>
          <a:cs typeface="Arial" pitchFamily="34" charset="0"/>
        </a:defRPr>
      </a:lvl5pPr>
      <a:lvl6pPr marL="457200" algn="l" rtl="0" fontAlgn="base">
        <a:lnSpc>
          <a:spcPct val="90000"/>
        </a:lnSpc>
        <a:spcBef>
          <a:spcPct val="0"/>
        </a:spcBef>
        <a:spcAft>
          <a:spcPct val="0"/>
        </a:spcAft>
        <a:defRPr sz="2400">
          <a:solidFill>
            <a:schemeClr val="bg1"/>
          </a:solidFill>
          <a:latin typeface="Univers 55" pitchFamily="2" charset="0"/>
          <a:cs typeface="Arial" pitchFamily="34" charset="0"/>
        </a:defRPr>
      </a:lvl6pPr>
      <a:lvl7pPr marL="914400" algn="l" rtl="0" fontAlgn="base">
        <a:lnSpc>
          <a:spcPct val="90000"/>
        </a:lnSpc>
        <a:spcBef>
          <a:spcPct val="0"/>
        </a:spcBef>
        <a:spcAft>
          <a:spcPct val="0"/>
        </a:spcAft>
        <a:defRPr sz="2400">
          <a:solidFill>
            <a:schemeClr val="bg1"/>
          </a:solidFill>
          <a:latin typeface="Univers 55" pitchFamily="2" charset="0"/>
          <a:cs typeface="Arial" pitchFamily="34" charset="0"/>
        </a:defRPr>
      </a:lvl7pPr>
      <a:lvl8pPr marL="1371600" algn="l" rtl="0" fontAlgn="base">
        <a:lnSpc>
          <a:spcPct val="90000"/>
        </a:lnSpc>
        <a:spcBef>
          <a:spcPct val="0"/>
        </a:spcBef>
        <a:spcAft>
          <a:spcPct val="0"/>
        </a:spcAft>
        <a:defRPr sz="2400">
          <a:solidFill>
            <a:schemeClr val="bg1"/>
          </a:solidFill>
          <a:latin typeface="Univers 55" pitchFamily="2" charset="0"/>
          <a:cs typeface="Arial" pitchFamily="34" charset="0"/>
        </a:defRPr>
      </a:lvl8pPr>
      <a:lvl9pPr marL="1828800" algn="l" rtl="0" fontAlgn="base">
        <a:lnSpc>
          <a:spcPct val="90000"/>
        </a:lnSpc>
        <a:spcBef>
          <a:spcPct val="0"/>
        </a:spcBef>
        <a:spcAft>
          <a:spcPct val="0"/>
        </a:spcAft>
        <a:defRPr sz="2400">
          <a:solidFill>
            <a:schemeClr val="bg1"/>
          </a:solidFill>
          <a:latin typeface="Univers 55" pitchFamily="2" charset="0"/>
          <a:cs typeface="Arial" pitchFamily="34" charset="0"/>
        </a:defRPr>
      </a:lvl9pPr>
    </p:titleStyle>
    <p:bodyStyle>
      <a:lvl1pPr marL="274638" indent="-274638" algn="l" rtl="0" eaLnBrk="0" fontAlgn="base" hangingPunct="0">
        <a:spcBef>
          <a:spcPct val="40000"/>
        </a:spcBef>
        <a:spcAft>
          <a:spcPct val="0"/>
        </a:spcAft>
        <a:buClr>
          <a:schemeClr val="accent2"/>
        </a:buClr>
        <a:buFont typeface="Univers 45 Light" pitchFamily="2" charset="0"/>
        <a:buChar char="•"/>
        <a:defRPr sz="1600">
          <a:solidFill>
            <a:schemeClr val="tx1"/>
          </a:solidFill>
          <a:latin typeface="+mn-lt"/>
          <a:ea typeface="+mn-ea"/>
          <a:cs typeface="+mn-cs"/>
        </a:defRPr>
      </a:lvl1pPr>
      <a:lvl2pPr marL="549275" indent="-273050" algn="l" rtl="0" eaLnBrk="0" fontAlgn="base" hangingPunct="0">
        <a:spcBef>
          <a:spcPct val="40000"/>
        </a:spcBef>
        <a:spcAft>
          <a:spcPct val="0"/>
        </a:spcAft>
        <a:buClr>
          <a:schemeClr val="accent2"/>
        </a:buClr>
        <a:buFont typeface="Arial" pitchFamily="34" charset="0"/>
        <a:buChar char="−"/>
        <a:defRPr sz="1600">
          <a:solidFill>
            <a:schemeClr val="tx1"/>
          </a:solidFill>
          <a:latin typeface="+mn-lt"/>
          <a:cs typeface="+mn-cs"/>
        </a:defRPr>
      </a:lvl2pPr>
      <a:lvl3pPr marL="808038" indent="-257175" algn="l" rtl="0" eaLnBrk="0" fontAlgn="base" hangingPunct="0">
        <a:spcBef>
          <a:spcPct val="40000"/>
        </a:spcBef>
        <a:spcAft>
          <a:spcPct val="0"/>
        </a:spcAft>
        <a:buClr>
          <a:schemeClr val="accent2"/>
        </a:buClr>
        <a:buFont typeface="Arial" pitchFamily="34" charset="0"/>
        <a:buChar char="−"/>
        <a:defRPr sz="1600">
          <a:solidFill>
            <a:schemeClr val="tx1"/>
          </a:solidFill>
          <a:latin typeface="+mn-lt"/>
          <a:cs typeface="+mn-cs"/>
        </a:defRPr>
      </a:lvl3pPr>
      <a:lvl4pPr marL="1082675" indent="-273050" algn="l" rtl="0" eaLnBrk="0" fontAlgn="base" hangingPunct="0">
        <a:spcBef>
          <a:spcPct val="40000"/>
        </a:spcBef>
        <a:spcAft>
          <a:spcPct val="0"/>
        </a:spcAft>
        <a:buClr>
          <a:schemeClr val="accent2"/>
        </a:buClr>
        <a:buFont typeface="Arial" pitchFamily="34" charset="0"/>
        <a:buChar char="−"/>
        <a:defRPr sz="1600">
          <a:solidFill>
            <a:schemeClr val="tx1"/>
          </a:solidFill>
          <a:latin typeface="+mn-lt"/>
          <a:cs typeface="+mn-cs"/>
        </a:defRPr>
      </a:lvl4pPr>
      <a:lvl5pPr marL="1355725" indent="-271463" algn="l" rtl="0" eaLnBrk="0" fontAlgn="base" hangingPunct="0">
        <a:spcBef>
          <a:spcPct val="40000"/>
        </a:spcBef>
        <a:spcAft>
          <a:spcPct val="0"/>
        </a:spcAft>
        <a:buClr>
          <a:schemeClr val="accent2"/>
        </a:buClr>
        <a:buFont typeface="Arial" pitchFamily="34" charset="0"/>
        <a:buChar char="−"/>
        <a:defRPr sz="1600">
          <a:solidFill>
            <a:schemeClr val="tx1"/>
          </a:solidFill>
          <a:latin typeface="+mn-lt"/>
          <a:cs typeface="+mn-cs"/>
        </a:defRPr>
      </a:lvl5pPr>
      <a:lvl6pPr marL="1812925" indent="-271463" algn="l" rtl="0" fontAlgn="base">
        <a:spcBef>
          <a:spcPct val="40000"/>
        </a:spcBef>
        <a:spcAft>
          <a:spcPct val="0"/>
        </a:spcAft>
        <a:buClr>
          <a:schemeClr val="accent2"/>
        </a:buClr>
        <a:buFont typeface="Arial" pitchFamily="34" charset="0"/>
        <a:buChar char="−"/>
        <a:defRPr sz="1600">
          <a:solidFill>
            <a:schemeClr val="tx1"/>
          </a:solidFill>
          <a:latin typeface="+mn-lt"/>
          <a:cs typeface="+mn-cs"/>
        </a:defRPr>
      </a:lvl6pPr>
      <a:lvl7pPr marL="2270125" indent="-271463" algn="l" rtl="0" fontAlgn="base">
        <a:spcBef>
          <a:spcPct val="40000"/>
        </a:spcBef>
        <a:spcAft>
          <a:spcPct val="0"/>
        </a:spcAft>
        <a:buClr>
          <a:schemeClr val="accent2"/>
        </a:buClr>
        <a:buFont typeface="Arial" pitchFamily="34" charset="0"/>
        <a:buChar char="−"/>
        <a:defRPr sz="1600">
          <a:solidFill>
            <a:schemeClr val="tx1"/>
          </a:solidFill>
          <a:latin typeface="+mn-lt"/>
          <a:cs typeface="+mn-cs"/>
        </a:defRPr>
      </a:lvl7pPr>
      <a:lvl8pPr marL="2727325" indent="-271463" algn="l" rtl="0" fontAlgn="base">
        <a:spcBef>
          <a:spcPct val="40000"/>
        </a:spcBef>
        <a:spcAft>
          <a:spcPct val="0"/>
        </a:spcAft>
        <a:buClr>
          <a:schemeClr val="accent2"/>
        </a:buClr>
        <a:buFont typeface="Arial" pitchFamily="34" charset="0"/>
        <a:buChar char="−"/>
        <a:defRPr sz="1600">
          <a:solidFill>
            <a:schemeClr val="tx1"/>
          </a:solidFill>
          <a:latin typeface="+mn-lt"/>
          <a:cs typeface="+mn-cs"/>
        </a:defRPr>
      </a:lvl8pPr>
      <a:lvl9pPr marL="3184525" indent="-271463" algn="l" rtl="0" fontAlgn="base">
        <a:spcBef>
          <a:spcPct val="40000"/>
        </a:spcBef>
        <a:spcAft>
          <a:spcPct val="0"/>
        </a:spcAft>
        <a:buClr>
          <a:schemeClr val="accent2"/>
        </a:buClr>
        <a:buFont typeface="Arial" pitchFamily="34" charset="0"/>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4.jpe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pshsc.org/meeting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hyperlink" Target="http://www.uscg.mil/d13/sectpugetsound/default.asp" TargetMode="External"/><Relationship Id="rId7" Type="http://schemas.openxmlformats.org/officeDocument/2006/relationships/hyperlink" Target="http://www.nwstraits.org" TargetMode="External"/><Relationship Id="rId2" Type="http://schemas.openxmlformats.org/officeDocument/2006/relationships/hyperlink" Target="http://www.ecy.wa.gov" TargetMode="External"/><Relationship Id="rId1" Type="http://schemas.openxmlformats.org/officeDocument/2006/relationships/slideLayout" Target="../slideLayouts/slideLayout2.xml"/><Relationship Id="rId6" Type="http://schemas.openxmlformats.org/officeDocument/2006/relationships/hyperlink" Target="http://www.rrt10nwac.com" TargetMode="External"/><Relationship Id="rId5" Type="http://schemas.openxmlformats.org/officeDocument/2006/relationships/hyperlink" Target="http://www.oilspills101.wa.gov" TargetMode="External"/><Relationship Id="rId4" Type="http://schemas.openxmlformats.org/officeDocument/2006/relationships/hyperlink" Target="http://wdfw.wa.gov"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mailto:Drinkwin@nwstraits.org" TargetMode="Externa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245959"/>
            <a:ext cx="10642070" cy="7121318"/>
          </a:xfrm>
        </p:spPr>
      </p:pic>
      <p:sp>
        <p:nvSpPr>
          <p:cNvPr id="5" name="Rectangle 4"/>
          <p:cNvSpPr/>
          <p:nvPr/>
        </p:nvSpPr>
        <p:spPr>
          <a:xfrm>
            <a:off x="-533400" y="2209800"/>
            <a:ext cx="10668000" cy="464820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8600" y="2440900"/>
            <a:ext cx="9194799" cy="2893100"/>
          </a:xfrm>
          <a:prstGeom prst="rect">
            <a:avLst/>
          </a:prstGeom>
          <a:noFill/>
        </p:spPr>
        <p:txBody>
          <a:bodyPr wrap="square" rtlCol="0">
            <a:spAutoFit/>
          </a:bodyPr>
          <a:lstStyle/>
          <a:p>
            <a:pPr algn="ctr"/>
            <a:r>
              <a:rPr lang="en-US" sz="4000" b="1" dirty="0" smtClean="0">
                <a:solidFill>
                  <a:srgbClr val="674026"/>
                </a:solidFill>
                <a:latin typeface="Times New Roman" panose="02020603050405020304" pitchFamily="18" charset="0"/>
                <a:cs typeface="Times New Roman" panose="02020603050405020304" pitchFamily="18" charset="0"/>
              </a:rPr>
              <a:t>Community </a:t>
            </a:r>
            <a:r>
              <a:rPr lang="en-US" sz="4000" b="1" dirty="0">
                <a:solidFill>
                  <a:srgbClr val="674026"/>
                </a:solidFill>
                <a:latin typeface="Times New Roman" panose="02020603050405020304" pitchFamily="18" charset="0"/>
                <a:cs typeface="Times New Roman" panose="02020603050405020304" pitchFamily="18" charset="0"/>
              </a:rPr>
              <a:t>Oil Spill </a:t>
            </a:r>
          </a:p>
          <a:p>
            <a:pPr algn="ctr"/>
            <a:r>
              <a:rPr lang="en-US" sz="4000" b="1" dirty="0">
                <a:solidFill>
                  <a:srgbClr val="674026"/>
                </a:solidFill>
                <a:latin typeface="Times New Roman" panose="02020603050405020304" pitchFamily="18" charset="0"/>
                <a:cs typeface="Times New Roman" panose="02020603050405020304" pitchFamily="18" charset="0"/>
              </a:rPr>
              <a:t>Preparedness </a:t>
            </a:r>
            <a:r>
              <a:rPr lang="en-US" sz="4000" b="1" dirty="0" smtClean="0">
                <a:solidFill>
                  <a:srgbClr val="674026"/>
                </a:solidFill>
                <a:latin typeface="Times New Roman" panose="02020603050405020304" pitchFamily="18" charset="0"/>
                <a:cs typeface="Times New Roman" panose="02020603050405020304" pitchFamily="18" charset="0"/>
              </a:rPr>
              <a:t>Workshop</a:t>
            </a:r>
          </a:p>
          <a:p>
            <a:pPr algn="ctr">
              <a:spcBef>
                <a:spcPts val="1200"/>
              </a:spcBef>
            </a:pPr>
            <a:r>
              <a:rPr lang="en-US" sz="2800" dirty="0" smtClean="0">
                <a:solidFill>
                  <a:srgbClr val="674026"/>
                </a:solidFill>
                <a:latin typeface="Arial Narrow" panose="020B0606020202030204" pitchFamily="34" charset="0"/>
              </a:rPr>
              <a:t>Whatcom County </a:t>
            </a:r>
          </a:p>
          <a:p>
            <a:pPr algn="ctr"/>
            <a:r>
              <a:rPr lang="en-US" sz="2800" dirty="0" smtClean="0">
                <a:solidFill>
                  <a:srgbClr val="674026"/>
                </a:solidFill>
                <a:latin typeface="Arial Narrow" panose="020B0606020202030204" pitchFamily="34" charset="0"/>
              </a:rPr>
              <a:t>Thursday, April 23, 2015</a:t>
            </a:r>
            <a:endParaRPr lang="en-US" sz="2800" dirty="0">
              <a:solidFill>
                <a:srgbClr val="674026"/>
              </a:solidFill>
              <a:latin typeface="Arial Narrow" panose="020B0606020202030204" pitchFamily="34" charset="0"/>
            </a:endParaRPr>
          </a:p>
          <a:p>
            <a:pPr algn="ctr"/>
            <a:endParaRPr lang="en-US" sz="3600" b="1"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5334000"/>
            <a:ext cx="10668000" cy="1600200"/>
          </a:xfrm>
          <a:prstGeom prst="rect">
            <a:avLst/>
          </a:prstGeom>
        </p:spPr>
      </p:pic>
      <p:pic>
        <p:nvPicPr>
          <p:cNvPr id="8" name="Picture 3" descr="P:\NWS - 1708 - NW Straits Foundation brand identity\library\LOGO pngs\rgb logo_ta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6172200"/>
            <a:ext cx="4348187" cy="8511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NWS - 1708 - NW Straits Foundation brand identity\library\LOGO pngs\rgb logo_foundation - left alig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3399" y="5191432"/>
            <a:ext cx="3505199" cy="154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6765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Workshop Overview</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95400"/>
            <a:ext cx="8229600" cy="4830763"/>
          </a:xfrm>
        </p:spPr>
        <p:txBody>
          <a:bodyPr>
            <a:normAutofit fontScale="77500" lnSpcReduction="20000"/>
          </a:bodyPr>
          <a:lstStyle/>
          <a:p>
            <a:r>
              <a:rPr lang="en-US" dirty="0"/>
              <a:t>Grant received from </a:t>
            </a:r>
            <a:r>
              <a:rPr lang="en-US" dirty="0" smtClean="0"/>
              <a:t>the WDFW/DNR Marine and Nearshore Grant Program with funding from the USEPA to </a:t>
            </a:r>
            <a:r>
              <a:rPr lang="en-US" dirty="0"/>
              <a:t>conduct oil spill preparedness workshops in local communities throughout north Puget Sound</a:t>
            </a:r>
          </a:p>
          <a:p>
            <a:r>
              <a:rPr lang="en-US" dirty="0"/>
              <a:t>In 2013 – Six public workshops were conducted in Jefferson, Clallam, Whatcom, Skagit, Island and San Juan counties</a:t>
            </a:r>
          </a:p>
          <a:p>
            <a:r>
              <a:rPr lang="en-US" dirty="0" smtClean="0"/>
              <a:t>Over 180 members </a:t>
            </a:r>
            <a:r>
              <a:rPr lang="en-US" dirty="0"/>
              <a:t>of the </a:t>
            </a:r>
            <a:r>
              <a:rPr lang="en-US" dirty="0" smtClean="0"/>
              <a:t>community </a:t>
            </a:r>
            <a:r>
              <a:rPr lang="en-US" dirty="0"/>
              <a:t>attended the workshops</a:t>
            </a:r>
          </a:p>
          <a:p>
            <a:r>
              <a:rPr lang="en-US" dirty="0"/>
              <a:t>As result of first set of workshops there was a need identify to continue the workshops and focus the information on elected officials and emergency managers </a:t>
            </a:r>
          </a:p>
          <a:p>
            <a:r>
              <a:rPr lang="en-US" dirty="0"/>
              <a:t>In 2015 we are holding six additional workshops throughout the north Puget Sound counties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
        <p:nvSpPr>
          <p:cNvPr id="6" name="Footer Placeholder 4"/>
          <p:cNvSpPr txBox="1">
            <a:spLocks/>
          </p:cNvSpPr>
          <p:nvPr/>
        </p:nvSpPr>
        <p:spPr>
          <a:xfrm>
            <a:off x="5921527" y="6019800"/>
            <a:ext cx="2719237" cy="68928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smtClean="0">
                <a:solidFill>
                  <a:srgbClr val="674026"/>
                </a:solidFill>
                <a:latin typeface="Arial Narrow" panose="020B0606020202030204" pitchFamily="34" charset="0"/>
              </a:rPr>
              <a:t>NWSF Community Oil Spill Workshop</a:t>
            </a:r>
            <a:endParaRPr lang="en-US" sz="1400" dirty="0">
              <a:solidFill>
                <a:srgbClr val="674026"/>
              </a:solidFill>
              <a:latin typeface="Arial Narrow" panose="020B0606020202030204" pitchFamily="34" charset="0"/>
            </a:endParaRPr>
          </a:p>
        </p:txBody>
      </p:sp>
      <p:sp>
        <p:nvSpPr>
          <p:cNvPr id="7" name="Slide Number Placeholder 3"/>
          <p:cNvSpPr>
            <a:spLocks noGrp="1"/>
          </p:cNvSpPr>
          <p:nvPr>
            <p:ph type="sldNum" sz="quarter" idx="12"/>
          </p:nvPr>
        </p:nvSpPr>
        <p:spPr>
          <a:xfrm>
            <a:off x="8640764" y="6199342"/>
            <a:ext cx="990600" cy="365125"/>
          </a:xfrm>
        </p:spPr>
        <p:txBody>
          <a:bodyPr/>
          <a:lstStyle/>
          <a:p>
            <a:pPr algn="l"/>
            <a:fld id="{96D7E902-12B5-0F46-82F4-E58968DA3D7B}" type="slidenum">
              <a:rPr lang="en-US" smtClean="0">
                <a:solidFill>
                  <a:srgbClr val="674026"/>
                </a:solidFill>
                <a:latin typeface="Arial Narrow" panose="020B0606020202030204" pitchFamily="34" charset="0"/>
              </a:rPr>
              <a:pPr algn="l"/>
              <a:t>10</a:t>
            </a:fld>
            <a:endParaRPr lang="en-US" dirty="0">
              <a:solidFill>
                <a:srgbClr val="674026"/>
              </a:solidFill>
              <a:latin typeface="Arial Narrow" panose="020B0606020202030204" pitchFamily="34" charset="0"/>
            </a:endParaRPr>
          </a:p>
        </p:txBody>
      </p:sp>
    </p:spTree>
    <p:extLst>
      <p:ext uri="{BB962C8B-B14F-4D97-AF65-F5344CB8AC3E}">
        <p14:creationId xmlns:p14="http://schemas.microsoft.com/office/powerpoint/2010/main" val="1608974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Workshop Goals</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828800"/>
            <a:ext cx="8229600" cy="4297363"/>
          </a:xfrm>
        </p:spPr>
        <p:txBody>
          <a:bodyPr>
            <a:normAutofit/>
          </a:bodyPr>
          <a:lstStyle/>
          <a:p>
            <a:r>
              <a:rPr lang="en-US" sz="2800" dirty="0">
                <a:latin typeface="Arial Narrow"/>
                <a:cs typeface="Arial Narrow"/>
              </a:rPr>
              <a:t>Provide </a:t>
            </a:r>
            <a:r>
              <a:rPr lang="en-US" sz="2800" dirty="0" smtClean="0">
                <a:latin typeface="Arial Narrow"/>
                <a:cs typeface="Arial Narrow"/>
              </a:rPr>
              <a:t>Whatcom </a:t>
            </a:r>
            <a:r>
              <a:rPr lang="en-US" sz="2800" dirty="0">
                <a:latin typeface="Arial Narrow"/>
                <a:cs typeface="Arial Narrow"/>
              </a:rPr>
              <a:t>County elected officials and emergency managers an overview of Washington State oil spill prevention, preparedness and response framework </a:t>
            </a:r>
          </a:p>
          <a:p>
            <a:r>
              <a:rPr lang="en-US" sz="2800" dirty="0" smtClean="0">
                <a:latin typeface="Arial Narrow"/>
                <a:cs typeface="Arial Narrow"/>
              </a:rPr>
              <a:t>Clarify </a:t>
            </a:r>
            <a:r>
              <a:rPr lang="en-US" sz="2800" dirty="0">
                <a:latin typeface="Arial Narrow"/>
                <a:cs typeface="Arial Narrow"/>
              </a:rPr>
              <a:t>roles and responsibilities of federal, tribal, state and local officials and managers and potential responsible parties during oil spill response</a:t>
            </a:r>
          </a:p>
          <a:p>
            <a:r>
              <a:rPr lang="en-US" sz="2800" dirty="0" smtClean="0">
                <a:latin typeface="Arial Narrow"/>
                <a:cs typeface="Arial Narrow"/>
              </a:rPr>
              <a:t>Understand how citizens can get involved before, during, and after oil spills</a:t>
            </a:r>
            <a:endParaRPr lang="en-US" sz="2800" dirty="0">
              <a:latin typeface="Arial Narrow"/>
              <a:cs typeface="Arial Narrow"/>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
        <p:nvSpPr>
          <p:cNvPr id="6" name="Footer Placeholder 4"/>
          <p:cNvSpPr txBox="1">
            <a:spLocks/>
          </p:cNvSpPr>
          <p:nvPr/>
        </p:nvSpPr>
        <p:spPr>
          <a:xfrm>
            <a:off x="5921527" y="6019800"/>
            <a:ext cx="2719237" cy="68928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smtClean="0">
                <a:solidFill>
                  <a:srgbClr val="674026"/>
                </a:solidFill>
                <a:latin typeface="Arial Narrow" panose="020B0606020202030204" pitchFamily="34" charset="0"/>
              </a:rPr>
              <a:t>NWSF Community Oil Spill Workshop</a:t>
            </a:r>
            <a:endParaRPr lang="en-US" sz="1400" dirty="0">
              <a:solidFill>
                <a:srgbClr val="674026"/>
              </a:solidFill>
              <a:latin typeface="Arial Narrow" panose="020B0606020202030204" pitchFamily="34" charset="0"/>
            </a:endParaRPr>
          </a:p>
        </p:txBody>
      </p:sp>
      <p:sp>
        <p:nvSpPr>
          <p:cNvPr id="7" name="Slide Number Placeholder 3"/>
          <p:cNvSpPr>
            <a:spLocks noGrp="1"/>
          </p:cNvSpPr>
          <p:nvPr>
            <p:ph type="sldNum" sz="quarter" idx="12"/>
          </p:nvPr>
        </p:nvSpPr>
        <p:spPr>
          <a:xfrm>
            <a:off x="8640764" y="6199342"/>
            <a:ext cx="990600" cy="365125"/>
          </a:xfrm>
        </p:spPr>
        <p:txBody>
          <a:bodyPr/>
          <a:lstStyle/>
          <a:p>
            <a:pPr algn="l"/>
            <a:fld id="{96D7E902-12B5-0F46-82F4-E58968DA3D7B}" type="slidenum">
              <a:rPr lang="en-US" smtClean="0">
                <a:solidFill>
                  <a:srgbClr val="674026"/>
                </a:solidFill>
                <a:latin typeface="Arial Narrow" panose="020B0606020202030204" pitchFamily="34" charset="0"/>
              </a:rPr>
              <a:pPr algn="l"/>
              <a:t>11</a:t>
            </a:fld>
            <a:endParaRPr lang="en-US" dirty="0">
              <a:solidFill>
                <a:srgbClr val="674026"/>
              </a:solidFill>
              <a:latin typeface="Arial Narrow" panose="020B0606020202030204" pitchFamily="34" charset="0"/>
            </a:endParaRPr>
          </a:p>
        </p:txBody>
      </p:sp>
    </p:spTree>
    <p:extLst>
      <p:ext uri="{BB962C8B-B14F-4D97-AF65-F5344CB8AC3E}">
        <p14:creationId xmlns:p14="http://schemas.microsoft.com/office/powerpoint/2010/main" val="1179125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081" y="5865453"/>
            <a:ext cx="2420119" cy="1068747"/>
          </a:xfrm>
          <a:prstGeom prst="rect">
            <a:avLst/>
          </a:prstGeom>
        </p:spPr>
      </p:pic>
      <p:sp>
        <p:nvSpPr>
          <p:cNvPr id="10" name="Footer Placeholder 4"/>
          <p:cNvSpPr txBox="1">
            <a:spLocks/>
          </p:cNvSpPr>
          <p:nvPr/>
        </p:nvSpPr>
        <p:spPr>
          <a:xfrm>
            <a:off x="5921527" y="6019800"/>
            <a:ext cx="2719237" cy="68928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smtClean="0">
                <a:solidFill>
                  <a:srgbClr val="674026"/>
                </a:solidFill>
                <a:latin typeface="Arial Narrow" panose="020B0606020202030204" pitchFamily="34" charset="0"/>
              </a:rPr>
              <a:t>NWSF Community Oil Spill Workshop</a:t>
            </a:r>
            <a:endParaRPr lang="en-US" sz="1400" dirty="0">
              <a:solidFill>
                <a:srgbClr val="674026"/>
              </a:solidFill>
              <a:latin typeface="Arial Narrow" panose="020B0606020202030204" pitchFamily="34" charset="0"/>
            </a:endParaRPr>
          </a:p>
        </p:txBody>
      </p:sp>
      <p:sp>
        <p:nvSpPr>
          <p:cNvPr id="11" name="Slide Number Placeholder 3"/>
          <p:cNvSpPr>
            <a:spLocks noGrp="1"/>
          </p:cNvSpPr>
          <p:nvPr>
            <p:ph type="sldNum" sz="quarter" idx="12"/>
          </p:nvPr>
        </p:nvSpPr>
        <p:spPr>
          <a:xfrm>
            <a:off x="8610600" y="6172200"/>
            <a:ext cx="990600" cy="365125"/>
          </a:xfrm>
        </p:spPr>
        <p:txBody>
          <a:bodyPr/>
          <a:lstStyle/>
          <a:p>
            <a:pPr algn="l"/>
            <a:fld id="{96D7E902-12B5-0F46-82F4-E58968DA3D7B}" type="slidenum">
              <a:rPr lang="en-US" smtClean="0">
                <a:solidFill>
                  <a:srgbClr val="674026"/>
                </a:solidFill>
                <a:latin typeface="Arial Narrow" panose="020B0606020202030204" pitchFamily="34" charset="0"/>
              </a:rPr>
              <a:pPr algn="l"/>
              <a:t>12</a:t>
            </a:fld>
            <a:endParaRPr lang="en-US" dirty="0">
              <a:solidFill>
                <a:srgbClr val="674026"/>
              </a:solidFill>
              <a:latin typeface="Arial Narrow" panose="020B0606020202030204"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34" y="-81049"/>
            <a:ext cx="9121066" cy="4946018"/>
          </a:xfrm>
          <a:prstGeom prst="rect">
            <a:avLst/>
          </a:prstGeom>
        </p:spPr>
      </p:pic>
      <p:sp>
        <p:nvSpPr>
          <p:cNvPr id="14" name="Text Placeholder 2"/>
          <p:cNvSpPr txBox="1">
            <a:spLocks/>
          </p:cNvSpPr>
          <p:nvPr/>
        </p:nvSpPr>
        <p:spPr>
          <a:xfrm>
            <a:off x="990600" y="5145035"/>
            <a:ext cx="6777567" cy="624194"/>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300" b="1" dirty="0" smtClean="0">
                <a:solidFill>
                  <a:srgbClr val="674026"/>
                </a:solidFill>
                <a:latin typeface="Arial Narrow" panose="020B0606020202030204" pitchFamily="34" charset="0"/>
              </a:rPr>
              <a:t>Linda </a:t>
            </a:r>
            <a:r>
              <a:rPr lang="en-US" sz="2300" b="1" dirty="0" err="1" smtClean="0">
                <a:solidFill>
                  <a:srgbClr val="674026"/>
                </a:solidFill>
                <a:latin typeface="Arial Narrow" panose="020B0606020202030204" pitchFamily="34" charset="0"/>
              </a:rPr>
              <a:t>Pilkey</a:t>
            </a:r>
            <a:r>
              <a:rPr lang="en-US" sz="2300" b="1" dirty="0" smtClean="0">
                <a:solidFill>
                  <a:srgbClr val="674026"/>
                </a:solidFill>
                <a:latin typeface="Arial Narrow" panose="020B0606020202030204" pitchFamily="34" charset="0"/>
              </a:rPr>
              <a:t>-Jarvis</a:t>
            </a:r>
            <a:r>
              <a:rPr lang="en-US" sz="2300" dirty="0" smtClean="0">
                <a:solidFill>
                  <a:srgbClr val="674026"/>
                </a:solidFill>
                <a:latin typeface="Arial Narrow" panose="020B0606020202030204" pitchFamily="34" charset="0"/>
              </a:rPr>
              <a:t>– WA State Department of Ecology</a:t>
            </a:r>
          </a:p>
          <a:p>
            <a:pPr marL="0" indent="0">
              <a:buFont typeface="Arial" panose="020B0604020202020204" pitchFamily="34" charset="0"/>
              <a:buNone/>
            </a:pPr>
            <a:r>
              <a:rPr lang="en-US" sz="1800" dirty="0" smtClean="0">
                <a:solidFill>
                  <a:prstClr val="black"/>
                </a:solidFill>
                <a:latin typeface="Arial Narrow" panose="020B0606020202030204" pitchFamily="34" charset="0"/>
              </a:rPr>
              <a:t> </a:t>
            </a:r>
            <a:endParaRPr lang="en-US" sz="1800" dirty="0">
              <a:solidFill>
                <a:prstClr val="black"/>
              </a:solidFill>
              <a:latin typeface="Arial Narrow" panose="020B0606020202030204" pitchFamily="34" charset="0"/>
            </a:endParaRPr>
          </a:p>
        </p:txBody>
      </p:sp>
      <p:sp>
        <p:nvSpPr>
          <p:cNvPr id="15" name="Title 1"/>
          <p:cNvSpPr>
            <a:spLocks noGrp="1"/>
          </p:cNvSpPr>
          <p:nvPr>
            <p:ph type="title"/>
          </p:nvPr>
        </p:nvSpPr>
        <p:spPr>
          <a:xfrm>
            <a:off x="880344" y="0"/>
            <a:ext cx="7760419" cy="2365766"/>
          </a:xfrm>
        </p:spPr>
        <p:txBody>
          <a:bodyPr>
            <a:normAutofit/>
          </a:bodyPr>
          <a:lstStyle/>
          <a:p>
            <a:pPr algn="l"/>
            <a:r>
              <a:rPr lang="en-US" sz="3600" dirty="0" smtClean="0">
                <a:solidFill>
                  <a:schemeClr val="bg1"/>
                </a:solidFill>
                <a:latin typeface="Times New Roman" panose="02020603050405020304" pitchFamily="18" charset="0"/>
                <a:cs typeface="Times New Roman" panose="02020603050405020304" pitchFamily="18" charset="0"/>
              </a:rPr>
              <a:t>Key difference between Stafford Act and OPA 90 Response / Overview of Incident Command System  </a:t>
            </a:r>
            <a:endParaRPr lang="en-US"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25008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a:cs typeface="Times New Roman"/>
              </a:rPr>
              <a:t>STAFFORD ACT &amp; OPA 90</a:t>
            </a:r>
            <a:endParaRPr lang="en-US" dirty="0">
              <a:latin typeface="Times New Roman"/>
              <a:cs typeface="Times New Roman"/>
            </a:endParaRPr>
          </a:p>
        </p:txBody>
      </p:sp>
      <p:sp>
        <p:nvSpPr>
          <p:cNvPr id="3" name="Content Placeholder 2"/>
          <p:cNvSpPr>
            <a:spLocks noGrp="1"/>
          </p:cNvSpPr>
          <p:nvPr>
            <p:ph idx="1"/>
          </p:nvPr>
        </p:nvSpPr>
        <p:spPr>
          <a:xfrm>
            <a:off x="838200" y="1447800"/>
            <a:ext cx="7757111" cy="3376246"/>
          </a:xfrm>
        </p:spPr>
        <p:txBody>
          <a:bodyPr>
            <a:normAutofit fontScale="85000" lnSpcReduction="10000"/>
          </a:bodyPr>
          <a:lstStyle/>
          <a:p>
            <a:r>
              <a:rPr lang="en-US" dirty="0" smtClean="0">
                <a:latin typeface="Arial Narrow"/>
                <a:cs typeface="Arial Narrow"/>
              </a:rPr>
              <a:t>Stafford Act governs federal assistance to state and local governments when responding to natural disasters.</a:t>
            </a:r>
          </a:p>
          <a:p>
            <a:pPr lvl="1"/>
            <a:r>
              <a:rPr lang="en-US" dirty="0" smtClean="0">
                <a:latin typeface="Arial Narrow"/>
                <a:cs typeface="Arial Narrow"/>
              </a:rPr>
              <a:t>Federal government pays 75%, states pay 25%.  </a:t>
            </a:r>
          </a:p>
          <a:p>
            <a:pPr lvl="1"/>
            <a:r>
              <a:rPr lang="en-US" dirty="0" smtClean="0">
                <a:latin typeface="Arial Narrow"/>
                <a:cs typeface="Arial Narrow"/>
              </a:rPr>
              <a:t>State/local governments invest in planning and readiness.</a:t>
            </a:r>
          </a:p>
          <a:p>
            <a:r>
              <a:rPr lang="en-US" dirty="0" smtClean="0">
                <a:latin typeface="Arial Narrow"/>
                <a:cs typeface="Arial Narrow"/>
              </a:rPr>
              <a:t>OPA ‘90 governs response to oil spills.</a:t>
            </a:r>
          </a:p>
          <a:p>
            <a:pPr lvl="1"/>
            <a:r>
              <a:rPr lang="en-US" dirty="0" smtClean="0">
                <a:latin typeface="Arial Narrow"/>
                <a:cs typeface="Arial Narrow"/>
              </a:rPr>
              <a:t>Polluter pays for response costs and for damages.</a:t>
            </a:r>
          </a:p>
          <a:p>
            <a:pPr lvl="1"/>
            <a:r>
              <a:rPr lang="en-US" dirty="0" smtClean="0">
                <a:latin typeface="Arial Narrow"/>
                <a:cs typeface="Arial Narrow"/>
              </a:rPr>
              <a:t>Industry invests in planning and readiness.</a:t>
            </a:r>
          </a:p>
          <a:p>
            <a:pPr>
              <a:buNone/>
            </a:pPr>
            <a:endParaRPr lang="en-US" dirty="0" smtClean="0"/>
          </a:p>
          <a:p>
            <a:pPr lvl="1"/>
            <a:endParaRPr lang="en-US" dirty="0" smtClean="0"/>
          </a:p>
        </p:txBody>
      </p:sp>
      <p:sp>
        <p:nvSpPr>
          <p:cNvPr id="4" name="Slide Number Placeholder 3"/>
          <p:cNvSpPr>
            <a:spLocks noGrp="1"/>
          </p:cNvSpPr>
          <p:nvPr>
            <p:ph type="sldNum" sz="quarter" idx="12"/>
          </p:nvPr>
        </p:nvSpPr>
        <p:spPr>
          <a:xfrm>
            <a:off x="8153400" y="6344872"/>
            <a:ext cx="533400" cy="365125"/>
          </a:xfrm>
        </p:spPr>
        <p:txBody>
          <a:bodyPr/>
          <a:lstStyle/>
          <a:p>
            <a:fld id="{96D7E902-12B5-0F46-82F4-E58968DA3D7B}" type="slidenum">
              <a:rPr lang="en-US" smtClean="0">
                <a:solidFill>
                  <a:prstClr val="black"/>
                </a:solidFill>
                <a:latin typeface="Calibri"/>
              </a:rPr>
              <a:pPr/>
              <a:t>13</a:t>
            </a:fld>
            <a:endParaRPr lang="en-US" dirty="0">
              <a:solidFill>
                <a:prstClr val="black"/>
              </a:solidFill>
              <a:latin typeface="Calibri"/>
            </a:endParaRPr>
          </a:p>
        </p:txBody>
      </p:sp>
      <p:sp>
        <p:nvSpPr>
          <p:cNvPr id="5" name="Footer Placeholder 4"/>
          <p:cNvSpPr>
            <a:spLocks noGrp="1"/>
          </p:cNvSpPr>
          <p:nvPr>
            <p:ph type="ftr" sz="quarter" idx="4294967295"/>
          </p:nvPr>
        </p:nvSpPr>
        <p:spPr>
          <a:xfrm>
            <a:off x="3216797" y="6361424"/>
            <a:ext cx="4912640" cy="365125"/>
          </a:xfrm>
          <a:prstGeom prst="rect">
            <a:avLst/>
          </a:prstGeom>
        </p:spPr>
        <p:txBody>
          <a:bodyPr/>
          <a:lstStyle/>
          <a:p>
            <a:pPr algn="r"/>
            <a:r>
              <a:rPr lang="en-US" dirty="0" smtClean="0">
                <a:solidFill>
                  <a:prstClr val="white">
                    <a:lumMod val="65000"/>
                  </a:prstClr>
                </a:solidFill>
                <a:latin typeface="Calibri"/>
              </a:rPr>
              <a:t>NWSF Community Oil Spill Workshop</a:t>
            </a:r>
            <a:endParaRPr lang="en-US" dirty="0">
              <a:solidFill>
                <a:prstClr val="white">
                  <a:lumMod val="65000"/>
                </a:prstClr>
              </a:solidFill>
              <a:latin typeface="Calibri"/>
            </a:endParaRPr>
          </a:p>
        </p:txBody>
      </p:sp>
    </p:spTree>
    <p:extLst>
      <p:ext uri="{BB962C8B-B14F-4D97-AF65-F5344CB8AC3E}">
        <p14:creationId xmlns:p14="http://schemas.microsoft.com/office/powerpoint/2010/main" val="31459483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a:cs typeface="Times New Roman"/>
              </a:rPr>
              <a:t>STAFFORD ACT &amp; OPA 90</a:t>
            </a:r>
            <a:endParaRPr lang="en-US" dirty="0">
              <a:latin typeface="Times New Roman"/>
              <a:cs typeface="Times New Roman"/>
            </a:endParaRPr>
          </a:p>
        </p:txBody>
      </p:sp>
      <p:sp>
        <p:nvSpPr>
          <p:cNvPr id="3" name="Content Placeholder 2"/>
          <p:cNvSpPr>
            <a:spLocks noGrp="1"/>
          </p:cNvSpPr>
          <p:nvPr>
            <p:ph idx="1"/>
          </p:nvPr>
        </p:nvSpPr>
        <p:spPr>
          <a:xfrm>
            <a:off x="739775" y="1371601"/>
            <a:ext cx="7662864" cy="4665664"/>
          </a:xfrm>
        </p:spPr>
        <p:txBody>
          <a:bodyPr>
            <a:normAutofit lnSpcReduction="10000"/>
          </a:bodyPr>
          <a:lstStyle/>
          <a:p>
            <a:r>
              <a:rPr lang="en-US" dirty="0" smtClean="0">
                <a:latin typeface="Arial Narrow"/>
                <a:cs typeface="Arial Narrow"/>
              </a:rPr>
              <a:t>Stafford Act needs declaration of emergency.  FEMA coordinates the response.</a:t>
            </a:r>
          </a:p>
          <a:p>
            <a:r>
              <a:rPr lang="en-US" dirty="0" smtClean="0">
                <a:latin typeface="Arial Narrow"/>
                <a:cs typeface="Arial Narrow"/>
              </a:rPr>
              <a:t>The OPA ’90 funds are opened by either EPA or USCG, actions must be authorized in order to get reimbursement. </a:t>
            </a:r>
          </a:p>
          <a:p>
            <a:r>
              <a:rPr lang="en-US" dirty="0" smtClean="0">
                <a:latin typeface="Arial Narrow"/>
                <a:cs typeface="Arial Narrow"/>
              </a:rPr>
              <a:t>Spiller must pay – though liability has some limits under federal law.</a:t>
            </a:r>
          </a:p>
          <a:p>
            <a:r>
              <a:rPr lang="en-US" dirty="0" smtClean="0">
                <a:latin typeface="Arial Narrow"/>
                <a:cs typeface="Arial Narrow"/>
              </a:rPr>
              <a:t>State has “rainy day” fund to respond to oil spills, above a threshold.</a:t>
            </a:r>
          </a:p>
          <a:p>
            <a:endParaRPr lang="en-US" dirty="0" smtClean="0"/>
          </a:p>
          <a:p>
            <a:endParaRPr lang="en-US" dirty="0" smtClean="0"/>
          </a:p>
          <a:p>
            <a:pPr lvl="1"/>
            <a:endParaRPr lang="en-US" dirty="0" smtClean="0"/>
          </a:p>
        </p:txBody>
      </p:sp>
      <p:sp>
        <p:nvSpPr>
          <p:cNvPr id="4" name="Slide Number Placeholder 3"/>
          <p:cNvSpPr>
            <a:spLocks noGrp="1"/>
          </p:cNvSpPr>
          <p:nvPr>
            <p:ph type="sldNum" sz="quarter" idx="12"/>
          </p:nvPr>
        </p:nvSpPr>
        <p:spPr>
          <a:xfrm>
            <a:off x="8153400" y="6344872"/>
            <a:ext cx="533400" cy="365125"/>
          </a:xfrm>
        </p:spPr>
        <p:txBody>
          <a:bodyPr/>
          <a:lstStyle/>
          <a:p>
            <a:fld id="{96D7E902-12B5-0F46-82F4-E58968DA3D7B}" type="slidenum">
              <a:rPr lang="en-US" smtClean="0">
                <a:solidFill>
                  <a:prstClr val="black"/>
                </a:solidFill>
                <a:latin typeface="Calibri"/>
              </a:rPr>
              <a:pPr/>
              <a:t>14</a:t>
            </a:fld>
            <a:endParaRPr lang="en-US" dirty="0">
              <a:solidFill>
                <a:prstClr val="black"/>
              </a:solidFill>
              <a:latin typeface="Calibri"/>
            </a:endParaRPr>
          </a:p>
        </p:txBody>
      </p:sp>
      <p:sp>
        <p:nvSpPr>
          <p:cNvPr id="5" name="Footer Placeholder 4"/>
          <p:cNvSpPr>
            <a:spLocks noGrp="1"/>
          </p:cNvSpPr>
          <p:nvPr>
            <p:ph type="ftr" sz="quarter" idx="4294967295"/>
          </p:nvPr>
        </p:nvSpPr>
        <p:spPr>
          <a:xfrm>
            <a:off x="3216797" y="6361424"/>
            <a:ext cx="4912640" cy="365125"/>
          </a:xfrm>
          <a:prstGeom prst="rect">
            <a:avLst/>
          </a:prstGeom>
        </p:spPr>
        <p:txBody>
          <a:bodyPr/>
          <a:lstStyle/>
          <a:p>
            <a:pPr algn="r"/>
            <a:r>
              <a:rPr lang="en-US" dirty="0" smtClean="0">
                <a:solidFill>
                  <a:prstClr val="white">
                    <a:lumMod val="65000"/>
                  </a:prstClr>
                </a:solidFill>
                <a:latin typeface="Calibri"/>
              </a:rPr>
              <a:t>NWSF Community Oil Spill Workshop</a:t>
            </a:r>
            <a:endParaRPr lang="en-US" dirty="0">
              <a:solidFill>
                <a:prstClr val="white">
                  <a:lumMod val="65000"/>
                </a:prstClr>
              </a:solidFill>
              <a:latin typeface="Calibri"/>
            </a:endParaRPr>
          </a:p>
        </p:txBody>
      </p:sp>
    </p:spTree>
    <p:extLst>
      <p:ext uri="{BB962C8B-B14F-4D97-AF65-F5344CB8AC3E}">
        <p14:creationId xmlns:p14="http://schemas.microsoft.com/office/powerpoint/2010/main" val="32219752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143000"/>
          </a:xfrm>
        </p:spPr>
        <p:txBody>
          <a:bodyPr>
            <a:normAutofit fontScale="90000"/>
          </a:bodyPr>
          <a:lstStyle/>
          <a:p>
            <a:r>
              <a:rPr lang="en-US" dirty="0" smtClean="0">
                <a:latin typeface="Times New Roman"/>
                <a:cs typeface="Times New Roman"/>
              </a:rPr>
              <a:t>FUNDING FOR LOCAL RESPONSE</a:t>
            </a:r>
            <a:endParaRPr lang="en-US" dirty="0">
              <a:latin typeface="Times New Roman"/>
              <a:cs typeface="Times New Roman"/>
            </a:endParaRPr>
          </a:p>
        </p:txBody>
      </p:sp>
      <p:sp>
        <p:nvSpPr>
          <p:cNvPr id="3" name="Content Placeholder 2"/>
          <p:cNvSpPr>
            <a:spLocks noGrp="1"/>
          </p:cNvSpPr>
          <p:nvPr>
            <p:ph idx="1"/>
          </p:nvPr>
        </p:nvSpPr>
        <p:spPr>
          <a:xfrm>
            <a:off x="739775" y="1752600"/>
            <a:ext cx="7389662" cy="4284664"/>
          </a:xfrm>
        </p:spPr>
        <p:txBody>
          <a:bodyPr>
            <a:normAutofit/>
          </a:bodyPr>
          <a:lstStyle/>
          <a:p>
            <a:r>
              <a:rPr lang="en-US" dirty="0" smtClean="0">
                <a:latin typeface="Arial Narrow"/>
                <a:cs typeface="Arial Narrow"/>
              </a:rPr>
              <a:t>Recovering oil spill costs as local government:</a:t>
            </a:r>
          </a:p>
          <a:p>
            <a:pPr lvl="1"/>
            <a:r>
              <a:rPr lang="en-US" dirty="0" smtClean="0">
                <a:latin typeface="Arial Narrow"/>
                <a:cs typeface="Arial Narrow"/>
              </a:rPr>
              <a:t>Through the spiller, either directly during a response or afterwards through claims.</a:t>
            </a:r>
          </a:p>
          <a:p>
            <a:pPr lvl="1"/>
            <a:r>
              <a:rPr lang="en-US" dirty="0" smtClean="0">
                <a:latin typeface="Arial Narrow"/>
                <a:cs typeface="Arial Narrow"/>
              </a:rPr>
              <a:t>Through the federal liability trust fund, by filing a claim.</a:t>
            </a:r>
          </a:p>
          <a:p>
            <a:pPr lvl="1"/>
            <a:r>
              <a:rPr lang="en-US" dirty="0" smtClean="0">
                <a:latin typeface="Arial Narrow"/>
                <a:cs typeface="Arial Narrow"/>
              </a:rPr>
              <a:t>Public resources may be restored through natural resource damage assessments, after response ends.</a:t>
            </a:r>
          </a:p>
          <a:p>
            <a:pPr lvl="1"/>
            <a:endParaRPr lang="en-US" dirty="0" smtClean="0"/>
          </a:p>
        </p:txBody>
      </p:sp>
      <p:sp>
        <p:nvSpPr>
          <p:cNvPr id="4" name="Slide Number Placeholder 3"/>
          <p:cNvSpPr>
            <a:spLocks noGrp="1"/>
          </p:cNvSpPr>
          <p:nvPr>
            <p:ph type="sldNum" sz="quarter" idx="12"/>
          </p:nvPr>
        </p:nvSpPr>
        <p:spPr>
          <a:xfrm>
            <a:off x="8153400" y="6344872"/>
            <a:ext cx="533400" cy="365125"/>
          </a:xfrm>
        </p:spPr>
        <p:txBody>
          <a:bodyPr/>
          <a:lstStyle/>
          <a:p>
            <a:fld id="{96D7E902-12B5-0F46-82F4-E58968DA3D7B}" type="slidenum">
              <a:rPr lang="en-US" smtClean="0">
                <a:solidFill>
                  <a:prstClr val="black"/>
                </a:solidFill>
                <a:latin typeface="Calibri"/>
              </a:rPr>
              <a:pPr/>
              <a:t>15</a:t>
            </a:fld>
            <a:endParaRPr lang="en-US" dirty="0">
              <a:solidFill>
                <a:prstClr val="black"/>
              </a:solidFill>
              <a:latin typeface="Calibri"/>
            </a:endParaRPr>
          </a:p>
        </p:txBody>
      </p:sp>
      <p:sp>
        <p:nvSpPr>
          <p:cNvPr id="5" name="Footer Placeholder 4"/>
          <p:cNvSpPr>
            <a:spLocks noGrp="1"/>
          </p:cNvSpPr>
          <p:nvPr>
            <p:ph type="ftr" sz="quarter" idx="4294967295"/>
          </p:nvPr>
        </p:nvSpPr>
        <p:spPr>
          <a:xfrm>
            <a:off x="3216797" y="6361424"/>
            <a:ext cx="4912640" cy="365125"/>
          </a:xfrm>
          <a:prstGeom prst="rect">
            <a:avLst/>
          </a:prstGeom>
        </p:spPr>
        <p:txBody>
          <a:bodyPr/>
          <a:lstStyle/>
          <a:p>
            <a:pPr algn="r"/>
            <a:r>
              <a:rPr lang="en-US" dirty="0" smtClean="0">
                <a:solidFill>
                  <a:prstClr val="white">
                    <a:lumMod val="65000"/>
                  </a:prstClr>
                </a:solidFill>
                <a:latin typeface="Calibri"/>
              </a:rPr>
              <a:t>NWSF Community Oil Spill Workshop</a:t>
            </a:r>
            <a:endParaRPr lang="en-US" dirty="0">
              <a:solidFill>
                <a:prstClr val="white">
                  <a:lumMod val="65000"/>
                </a:prstClr>
              </a:solidFill>
              <a:latin typeface="Calibri"/>
            </a:endParaRPr>
          </a:p>
        </p:txBody>
      </p:sp>
    </p:spTree>
    <p:extLst>
      <p:ext uri="{BB962C8B-B14F-4D97-AF65-F5344CB8AC3E}">
        <p14:creationId xmlns:p14="http://schemas.microsoft.com/office/powerpoint/2010/main" val="26208455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COMMUNITY LEADERS GET NOTIFIED OF AN OIL SPILL?</a:t>
            </a:r>
            <a:endParaRPr lang="en-US" dirty="0"/>
          </a:p>
        </p:txBody>
      </p:sp>
      <p:sp>
        <p:nvSpPr>
          <p:cNvPr id="3" name="Content Placeholder 2"/>
          <p:cNvSpPr>
            <a:spLocks noGrp="1"/>
          </p:cNvSpPr>
          <p:nvPr>
            <p:ph idx="1"/>
          </p:nvPr>
        </p:nvSpPr>
        <p:spPr/>
        <p:txBody>
          <a:bodyPr/>
          <a:lstStyle/>
          <a:p>
            <a:r>
              <a:rPr lang="en-US" dirty="0" smtClean="0"/>
              <a:t>Spiller has an obligation to make two calls</a:t>
            </a:r>
          </a:p>
          <a:p>
            <a:pPr lvl="1"/>
            <a:r>
              <a:rPr lang="en-US" dirty="0" smtClean="0"/>
              <a:t>One to the National Response Center-Federal</a:t>
            </a:r>
          </a:p>
          <a:p>
            <a:pPr lvl="1"/>
            <a:r>
              <a:rPr lang="en-US" dirty="0" smtClean="0"/>
              <a:t>One to the Washington Emergency Management Division (DEM)</a:t>
            </a:r>
          </a:p>
          <a:p>
            <a:r>
              <a:rPr lang="en-US" dirty="0" smtClean="0"/>
              <a:t>DEM in turn calls responding agencies</a:t>
            </a:r>
          </a:p>
          <a:p>
            <a:r>
              <a:rPr lang="en-US" dirty="0" smtClean="0"/>
              <a:t>Ecology calls local emergency managers</a:t>
            </a:r>
          </a:p>
          <a:p>
            <a:endParaRPr lang="en-US" dirty="0" smtClean="0"/>
          </a:p>
        </p:txBody>
      </p:sp>
    </p:spTree>
    <p:extLst>
      <p:ext uri="{BB962C8B-B14F-4D97-AF65-F5344CB8AC3E}">
        <p14:creationId xmlns:p14="http://schemas.microsoft.com/office/powerpoint/2010/main" val="2255746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a:cs typeface="Times New Roman"/>
              </a:rPr>
              <a:t>ICS OVERVIEW</a:t>
            </a:r>
            <a:endParaRPr lang="en-US" dirty="0">
              <a:latin typeface="Times New Roman"/>
              <a:cs typeface="Times New Roman"/>
            </a:endParaRPr>
          </a:p>
        </p:txBody>
      </p:sp>
      <p:sp>
        <p:nvSpPr>
          <p:cNvPr id="3" name="Content Placeholder 2"/>
          <p:cNvSpPr>
            <a:spLocks noGrp="1"/>
          </p:cNvSpPr>
          <p:nvPr>
            <p:ph idx="1"/>
          </p:nvPr>
        </p:nvSpPr>
        <p:spPr>
          <a:xfrm>
            <a:off x="739775" y="1600200"/>
            <a:ext cx="7662864" cy="4437064"/>
          </a:xfrm>
        </p:spPr>
        <p:txBody>
          <a:bodyPr>
            <a:normAutofit/>
          </a:bodyPr>
          <a:lstStyle/>
          <a:p>
            <a:r>
              <a:rPr lang="en-US" dirty="0" smtClean="0">
                <a:latin typeface="Arial Narrow"/>
                <a:cs typeface="Arial Narrow"/>
              </a:rPr>
              <a:t>System or process to coordinate oil spill responses.</a:t>
            </a:r>
          </a:p>
          <a:p>
            <a:pPr lvl="1"/>
            <a:r>
              <a:rPr lang="en-US" dirty="0" smtClean="0">
                <a:latin typeface="Arial Narrow"/>
                <a:cs typeface="Arial Narrow"/>
              </a:rPr>
              <a:t>Unity of Command</a:t>
            </a:r>
          </a:p>
          <a:p>
            <a:pPr lvl="1"/>
            <a:r>
              <a:rPr lang="en-US" dirty="0" smtClean="0">
                <a:latin typeface="Arial Narrow"/>
                <a:cs typeface="Arial Narrow"/>
              </a:rPr>
              <a:t>Management by Objectives</a:t>
            </a:r>
          </a:p>
          <a:p>
            <a:pPr lvl="1"/>
            <a:r>
              <a:rPr lang="en-US" dirty="0" smtClean="0">
                <a:latin typeface="Arial Narrow"/>
                <a:cs typeface="Arial Narrow"/>
              </a:rPr>
              <a:t>Flexible Organization for various sizes of a response</a:t>
            </a:r>
          </a:p>
          <a:p>
            <a:pPr lvl="1"/>
            <a:r>
              <a:rPr lang="en-US" dirty="0" smtClean="0">
                <a:latin typeface="Arial Narrow"/>
                <a:cs typeface="Arial Narrow"/>
              </a:rPr>
              <a:t>Common Terminology</a:t>
            </a:r>
          </a:p>
          <a:p>
            <a:pPr lvl="1"/>
            <a:endParaRPr lang="en-US" dirty="0" smtClean="0"/>
          </a:p>
        </p:txBody>
      </p:sp>
      <p:sp>
        <p:nvSpPr>
          <p:cNvPr id="4" name="Slide Number Placeholder 3"/>
          <p:cNvSpPr>
            <a:spLocks noGrp="1"/>
          </p:cNvSpPr>
          <p:nvPr>
            <p:ph type="sldNum" sz="quarter" idx="12"/>
          </p:nvPr>
        </p:nvSpPr>
        <p:spPr>
          <a:xfrm>
            <a:off x="8153400" y="6344872"/>
            <a:ext cx="533400" cy="365125"/>
          </a:xfrm>
        </p:spPr>
        <p:txBody>
          <a:bodyPr/>
          <a:lstStyle/>
          <a:p>
            <a:fld id="{96D7E902-12B5-0F46-82F4-E58968DA3D7B}" type="slidenum">
              <a:rPr lang="en-US" smtClean="0">
                <a:solidFill>
                  <a:prstClr val="black"/>
                </a:solidFill>
                <a:latin typeface="Calibri"/>
              </a:rPr>
              <a:pPr/>
              <a:t>17</a:t>
            </a:fld>
            <a:endParaRPr lang="en-US" dirty="0">
              <a:solidFill>
                <a:prstClr val="black"/>
              </a:solidFill>
              <a:latin typeface="Calibri"/>
            </a:endParaRPr>
          </a:p>
        </p:txBody>
      </p:sp>
      <p:sp>
        <p:nvSpPr>
          <p:cNvPr id="5" name="Footer Placeholder 4"/>
          <p:cNvSpPr>
            <a:spLocks noGrp="1"/>
          </p:cNvSpPr>
          <p:nvPr>
            <p:ph type="ftr" sz="quarter" idx="4294967295"/>
          </p:nvPr>
        </p:nvSpPr>
        <p:spPr>
          <a:xfrm>
            <a:off x="3216797" y="6361424"/>
            <a:ext cx="4912640" cy="365125"/>
          </a:xfrm>
          <a:prstGeom prst="rect">
            <a:avLst/>
          </a:prstGeom>
        </p:spPr>
        <p:txBody>
          <a:bodyPr/>
          <a:lstStyle/>
          <a:p>
            <a:pPr algn="r"/>
            <a:r>
              <a:rPr lang="en-US" dirty="0" smtClean="0">
                <a:solidFill>
                  <a:prstClr val="white">
                    <a:lumMod val="65000"/>
                  </a:prstClr>
                </a:solidFill>
                <a:latin typeface="Calibri"/>
              </a:rPr>
              <a:t>NWSF Community Oil Spill Workshop</a:t>
            </a:r>
            <a:endParaRPr lang="en-US" dirty="0">
              <a:solidFill>
                <a:prstClr val="white">
                  <a:lumMod val="65000"/>
                </a:prstClr>
              </a:solidFill>
              <a:latin typeface="Calibri"/>
            </a:endParaRPr>
          </a:p>
        </p:txBody>
      </p:sp>
    </p:spTree>
    <p:extLst>
      <p:ext uri="{BB962C8B-B14F-4D97-AF65-F5344CB8AC3E}">
        <p14:creationId xmlns:p14="http://schemas.microsoft.com/office/powerpoint/2010/main" val="31135269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1600200" y="0"/>
          <a:ext cx="10744200" cy="5986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73087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47" y="-152400"/>
            <a:ext cx="4933747" cy="6060743"/>
          </a:xfrm>
          <a:prstGeom prst="rect">
            <a:avLst/>
          </a:prstGeom>
        </p:spPr>
      </p:pic>
      <p:sp>
        <p:nvSpPr>
          <p:cNvPr id="8" name="TextBox 7"/>
          <p:cNvSpPr txBox="1"/>
          <p:nvPr/>
        </p:nvSpPr>
        <p:spPr>
          <a:xfrm>
            <a:off x="5157019" y="4038600"/>
            <a:ext cx="3733800" cy="1477328"/>
          </a:xfrm>
          <a:prstGeom prst="rect">
            <a:avLst/>
          </a:prstGeom>
          <a:noFill/>
        </p:spPr>
        <p:txBody>
          <a:bodyPr wrap="square" rtlCol="0">
            <a:spAutoFit/>
          </a:bodyPr>
          <a:lstStyle/>
          <a:p>
            <a:r>
              <a:rPr lang="en-US" b="1" dirty="0" smtClean="0">
                <a:solidFill>
                  <a:srgbClr val="674026"/>
                </a:solidFill>
                <a:latin typeface="Arial Narrow" panose="020B0606020202030204" pitchFamily="34" charset="0"/>
              </a:rPr>
              <a:t>Captain Joe Raymond </a:t>
            </a:r>
            <a:r>
              <a:rPr lang="en-US" dirty="0" smtClean="0">
                <a:solidFill>
                  <a:srgbClr val="674026"/>
                </a:solidFill>
                <a:latin typeface="Arial Narrow" panose="020B0606020202030204" pitchFamily="34" charset="0"/>
              </a:rPr>
              <a:t>– U.S. Coast Guard</a:t>
            </a:r>
          </a:p>
          <a:p>
            <a:r>
              <a:rPr lang="en-US" b="1" dirty="0" smtClean="0">
                <a:solidFill>
                  <a:srgbClr val="674026"/>
                </a:solidFill>
                <a:latin typeface="Arial Narrow" panose="020B0606020202030204" pitchFamily="34" charset="0"/>
              </a:rPr>
              <a:t>Dave Byers </a:t>
            </a:r>
            <a:r>
              <a:rPr lang="en-US" dirty="0" smtClean="0">
                <a:solidFill>
                  <a:srgbClr val="674026"/>
                </a:solidFill>
                <a:latin typeface="Arial Narrow" panose="020B0606020202030204" pitchFamily="34" charset="0"/>
              </a:rPr>
              <a:t>– WA State </a:t>
            </a:r>
            <a:r>
              <a:rPr lang="en-US" dirty="0" err="1" smtClean="0">
                <a:solidFill>
                  <a:srgbClr val="674026"/>
                </a:solidFill>
                <a:latin typeface="Arial Narrow" panose="020B0606020202030204" pitchFamily="34" charset="0"/>
              </a:rPr>
              <a:t>Dept</a:t>
            </a:r>
            <a:r>
              <a:rPr lang="en-US" dirty="0" smtClean="0">
                <a:solidFill>
                  <a:srgbClr val="674026"/>
                </a:solidFill>
                <a:latin typeface="Arial Narrow" panose="020B0606020202030204" pitchFamily="34" charset="0"/>
              </a:rPr>
              <a:t> of Ecology</a:t>
            </a:r>
          </a:p>
          <a:p>
            <a:r>
              <a:rPr lang="en-US" b="1" dirty="0" smtClean="0">
                <a:solidFill>
                  <a:srgbClr val="674026"/>
                </a:solidFill>
                <a:latin typeface="Arial Narrow" panose="020B0606020202030204" pitchFamily="34" charset="0"/>
              </a:rPr>
              <a:t>Donald </a:t>
            </a:r>
            <a:r>
              <a:rPr lang="en-US" b="1" dirty="0" err="1" smtClean="0">
                <a:solidFill>
                  <a:srgbClr val="674026"/>
                </a:solidFill>
                <a:latin typeface="Arial Narrow" panose="020B0606020202030204" pitchFamily="34" charset="0"/>
              </a:rPr>
              <a:t>Noviello</a:t>
            </a:r>
            <a:r>
              <a:rPr lang="en-US" b="1" dirty="0" smtClean="0">
                <a:solidFill>
                  <a:srgbClr val="674026"/>
                </a:solidFill>
                <a:latin typeface="Arial Narrow" panose="020B0606020202030204" pitchFamily="34" charset="0"/>
              </a:rPr>
              <a:t> </a:t>
            </a:r>
            <a:r>
              <a:rPr lang="en-US" dirty="0" smtClean="0">
                <a:solidFill>
                  <a:srgbClr val="674026"/>
                </a:solidFill>
                <a:latin typeface="Arial Narrow" panose="020B0606020202030204" pitchFamily="34" charset="0"/>
              </a:rPr>
              <a:t>– WA State </a:t>
            </a:r>
            <a:r>
              <a:rPr lang="en-US" dirty="0" err="1" smtClean="0">
                <a:solidFill>
                  <a:srgbClr val="674026"/>
                </a:solidFill>
                <a:latin typeface="Arial Narrow" panose="020B0606020202030204" pitchFamily="34" charset="0"/>
              </a:rPr>
              <a:t>Dept</a:t>
            </a:r>
            <a:r>
              <a:rPr lang="en-US" dirty="0" smtClean="0">
                <a:solidFill>
                  <a:srgbClr val="674026"/>
                </a:solidFill>
                <a:latin typeface="Arial Narrow" panose="020B0606020202030204" pitchFamily="34" charset="0"/>
              </a:rPr>
              <a:t> of Fish &amp; Wildlife</a:t>
            </a:r>
            <a:endParaRPr lang="en-US" dirty="0">
              <a:solidFill>
                <a:srgbClr val="674026"/>
              </a:solidFill>
              <a:latin typeface="Arial Narrow" panose="020B0606020202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5823729"/>
            <a:ext cx="2514600" cy="1110471"/>
          </a:xfrm>
          <a:prstGeom prst="rect">
            <a:avLst/>
          </a:prstGeom>
        </p:spPr>
      </p:pic>
      <p:sp>
        <p:nvSpPr>
          <p:cNvPr id="10" name="Footer Placeholder 4"/>
          <p:cNvSpPr txBox="1">
            <a:spLocks/>
          </p:cNvSpPr>
          <p:nvPr/>
        </p:nvSpPr>
        <p:spPr>
          <a:xfrm>
            <a:off x="5921527" y="6019800"/>
            <a:ext cx="2719237" cy="68928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smtClean="0">
                <a:solidFill>
                  <a:srgbClr val="674026"/>
                </a:solidFill>
                <a:latin typeface="Arial Narrow" panose="020B0606020202030204" pitchFamily="34" charset="0"/>
              </a:rPr>
              <a:t>NWSF Community Oil Spill Workshop</a:t>
            </a:r>
            <a:endParaRPr lang="en-US" sz="1400" dirty="0">
              <a:solidFill>
                <a:srgbClr val="674026"/>
              </a:solidFill>
              <a:latin typeface="Arial Narrow" panose="020B0606020202030204" pitchFamily="34" charset="0"/>
            </a:endParaRPr>
          </a:p>
        </p:txBody>
      </p:sp>
      <p:sp>
        <p:nvSpPr>
          <p:cNvPr id="11" name="Slide Number Placeholder 3"/>
          <p:cNvSpPr>
            <a:spLocks noGrp="1"/>
          </p:cNvSpPr>
          <p:nvPr>
            <p:ph type="sldNum" sz="quarter" idx="12"/>
          </p:nvPr>
        </p:nvSpPr>
        <p:spPr>
          <a:xfrm>
            <a:off x="8610600" y="6172200"/>
            <a:ext cx="990600" cy="365125"/>
          </a:xfrm>
        </p:spPr>
        <p:txBody>
          <a:bodyPr/>
          <a:lstStyle/>
          <a:p>
            <a:pPr algn="l"/>
            <a:fld id="{96D7E902-12B5-0F46-82F4-E58968DA3D7B}" type="slidenum">
              <a:rPr lang="en-US" smtClean="0">
                <a:solidFill>
                  <a:srgbClr val="674026"/>
                </a:solidFill>
                <a:latin typeface="Arial Narrow" panose="020B0606020202030204" pitchFamily="34" charset="0"/>
              </a:rPr>
              <a:pPr algn="l"/>
              <a:t>19</a:t>
            </a:fld>
            <a:endParaRPr lang="en-US" dirty="0">
              <a:solidFill>
                <a:srgbClr val="674026"/>
              </a:solidFill>
              <a:latin typeface="Arial Narrow" panose="020B0606020202030204" pitchFamily="34" charset="0"/>
            </a:endParaRPr>
          </a:p>
        </p:txBody>
      </p:sp>
      <p:sp>
        <p:nvSpPr>
          <p:cNvPr id="14" name="Title 1"/>
          <p:cNvSpPr txBox="1">
            <a:spLocks/>
          </p:cNvSpPr>
          <p:nvPr/>
        </p:nvSpPr>
        <p:spPr>
          <a:xfrm>
            <a:off x="5157019" y="0"/>
            <a:ext cx="3924300" cy="417009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baseline="0">
                <a:solidFill>
                  <a:srgbClr val="6695AF"/>
                </a:solidFill>
                <a:latin typeface="+mj-lt"/>
                <a:ea typeface="+mj-ea"/>
                <a:cs typeface="+mj-cs"/>
              </a:defRPr>
            </a:lvl1pPr>
          </a:lstStyle>
          <a:p>
            <a:pPr algn="l"/>
            <a:r>
              <a:rPr lang="en-US" dirty="0" smtClean="0">
                <a:solidFill>
                  <a:srgbClr val="674026"/>
                </a:solidFill>
                <a:latin typeface="Times New Roman" panose="02020603050405020304" pitchFamily="18" charset="0"/>
                <a:cs typeface="Times New Roman" panose="02020603050405020304" pitchFamily="18" charset="0"/>
              </a:rPr>
              <a:t>Overview of state and federal </a:t>
            </a:r>
          </a:p>
          <a:p>
            <a:pPr algn="l"/>
            <a:r>
              <a:rPr lang="en-US" dirty="0" smtClean="0">
                <a:solidFill>
                  <a:srgbClr val="674026"/>
                </a:solidFill>
                <a:latin typeface="Times New Roman" panose="02020603050405020304" pitchFamily="18" charset="0"/>
                <a:cs typeface="Times New Roman" panose="02020603050405020304" pitchFamily="18" charset="0"/>
              </a:rPr>
              <a:t>oil spill programs</a:t>
            </a:r>
            <a:endParaRPr lang="en-US" dirty="0">
              <a:solidFill>
                <a:srgbClr val="67402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4504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081" y="5865453"/>
            <a:ext cx="2420119" cy="1068747"/>
          </a:xfrm>
          <a:prstGeom prst="rect">
            <a:avLst/>
          </a:prstGeom>
        </p:spPr>
      </p:pic>
      <p:sp>
        <p:nvSpPr>
          <p:cNvPr id="10" name="Footer Placeholder 4"/>
          <p:cNvSpPr txBox="1">
            <a:spLocks/>
          </p:cNvSpPr>
          <p:nvPr/>
        </p:nvSpPr>
        <p:spPr>
          <a:xfrm>
            <a:off x="5921527" y="6019800"/>
            <a:ext cx="2719237" cy="68928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smtClean="0">
                <a:solidFill>
                  <a:srgbClr val="674026"/>
                </a:solidFill>
                <a:latin typeface="Arial Narrow" panose="020B0606020202030204" pitchFamily="34" charset="0"/>
              </a:rPr>
              <a:t>NWSF Community Oil Spill Workshop</a:t>
            </a:r>
            <a:endParaRPr lang="en-US" sz="1400" dirty="0">
              <a:solidFill>
                <a:srgbClr val="674026"/>
              </a:solidFill>
              <a:latin typeface="Arial Narrow" panose="020B0606020202030204" pitchFamily="34" charset="0"/>
            </a:endParaRPr>
          </a:p>
        </p:txBody>
      </p:sp>
      <p:sp>
        <p:nvSpPr>
          <p:cNvPr id="11" name="Slide Number Placeholder 3"/>
          <p:cNvSpPr>
            <a:spLocks noGrp="1"/>
          </p:cNvSpPr>
          <p:nvPr>
            <p:ph type="sldNum" sz="quarter" idx="12"/>
          </p:nvPr>
        </p:nvSpPr>
        <p:spPr>
          <a:xfrm>
            <a:off x="8610600" y="6172200"/>
            <a:ext cx="990600" cy="365125"/>
          </a:xfrm>
        </p:spPr>
        <p:txBody>
          <a:bodyPr/>
          <a:lstStyle/>
          <a:p>
            <a:pPr algn="l"/>
            <a:fld id="{96D7E902-12B5-0F46-82F4-E58968DA3D7B}" type="slidenum">
              <a:rPr lang="en-US" smtClean="0">
                <a:solidFill>
                  <a:srgbClr val="674026"/>
                </a:solidFill>
                <a:latin typeface="Arial Narrow" panose="020B0606020202030204" pitchFamily="34" charset="0"/>
              </a:rPr>
              <a:pPr algn="l"/>
              <a:t>2</a:t>
            </a:fld>
            <a:endParaRPr lang="en-US" dirty="0">
              <a:solidFill>
                <a:srgbClr val="674026"/>
              </a:solidFill>
              <a:latin typeface="Arial Narrow" panose="020B0606020202030204"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34" y="-76200"/>
            <a:ext cx="9121066" cy="4946018"/>
          </a:xfrm>
          <a:prstGeom prst="rect">
            <a:avLst/>
          </a:prstGeom>
        </p:spPr>
      </p:pic>
      <p:sp>
        <p:nvSpPr>
          <p:cNvPr id="14" name="Text Placeholder 2"/>
          <p:cNvSpPr txBox="1">
            <a:spLocks/>
          </p:cNvSpPr>
          <p:nvPr/>
        </p:nvSpPr>
        <p:spPr>
          <a:xfrm>
            <a:off x="990600" y="5029199"/>
            <a:ext cx="7650164" cy="836253"/>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smtClean="0">
                <a:solidFill>
                  <a:srgbClr val="674026"/>
                </a:solidFill>
                <a:latin typeface="Arial Narrow" panose="020B0606020202030204" pitchFamily="34" charset="0"/>
              </a:rPr>
              <a:t>Ken Carrasco </a:t>
            </a:r>
            <a:r>
              <a:rPr lang="en-US" sz="2300" dirty="0" smtClean="0">
                <a:solidFill>
                  <a:srgbClr val="674026"/>
                </a:solidFill>
                <a:latin typeface="Arial Narrow" panose="020B0606020202030204" pitchFamily="34" charset="0"/>
              </a:rPr>
              <a:t>– Member, Whatcom Marine Resources Committee and Secretary, Northwest Straits foundation Board of Directors</a:t>
            </a:r>
          </a:p>
          <a:p>
            <a:pPr marL="0" indent="0">
              <a:buNone/>
            </a:pPr>
            <a:r>
              <a:rPr lang="en-US" sz="1800" dirty="0" smtClean="0">
                <a:latin typeface="Arial Narrow" panose="020B0606020202030204" pitchFamily="34" charset="0"/>
              </a:rPr>
              <a:t> </a:t>
            </a:r>
            <a:endParaRPr lang="en-US" sz="1800" dirty="0">
              <a:latin typeface="Arial Narrow" panose="020B0606020202030204" pitchFamily="34" charset="0"/>
            </a:endParaRPr>
          </a:p>
        </p:txBody>
      </p:sp>
      <p:sp>
        <p:nvSpPr>
          <p:cNvPr id="15" name="Title 1"/>
          <p:cNvSpPr>
            <a:spLocks noGrp="1"/>
          </p:cNvSpPr>
          <p:nvPr>
            <p:ph type="title"/>
          </p:nvPr>
        </p:nvSpPr>
        <p:spPr>
          <a:xfrm>
            <a:off x="880345" y="304800"/>
            <a:ext cx="6400800" cy="2365766"/>
          </a:xfrm>
        </p:spPr>
        <p:txBody>
          <a:bodyPr>
            <a:normAutofit/>
          </a:bodyPr>
          <a:lstStyle/>
          <a:p>
            <a:pPr algn="l"/>
            <a:r>
              <a:rPr lang="en-US" dirty="0" smtClean="0">
                <a:solidFill>
                  <a:schemeClr val="bg1"/>
                </a:solidFill>
                <a:latin typeface="Times New Roman" panose="02020603050405020304" pitchFamily="18" charset="0"/>
                <a:cs typeface="Times New Roman" panose="02020603050405020304" pitchFamily="18" charset="0"/>
              </a:rPr>
              <a:t>The Northwest Straits Initiative</a:t>
            </a:r>
            <a:endParaRPr 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2565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3" y="-70069"/>
            <a:ext cx="9227173" cy="6928069"/>
          </a:xfrm>
          <a:prstGeom prst="rect">
            <a:avLst/>
          </a:prstGeom>
        </p:spPr>
      </p:pic>
      <p:sp>
        <p:nvSpPr>
          <p:cNvPr id="6" name="Title 5"/>
          <p:cNvSpPr>
            <a:spLocks noGrp="1"/>
          </p:cNvSpPr>
          <p:nvPr>
            <p:ph type="title"/>
          </p:nvPr>
        </p:nvSpPr>
        <p:spPr/>
        <p:txBody>
          <a:bodyPr/>
          <a:lstStyle/>
          <a:p>
            <a:r>
              <a:rPr lang="en-US" dirty="0">
                <a:latin typeface="Times New Roman" charset="0"/>
                <a:cs typeface="Arial" charset="0"/>
              </a:rPr>
              <a:t>Coast Guard</a:t>
            </a:r>
            <a:br>
              <a:rPr lang="en-US" dirty="0">
                <a:latin typeface="Times New Roman" charset="0"/>
                <a:cs typeface="Arial" charset="0"/>
              </a:rPr>
            </a:br>
            <a:r>
              <a:rPr lang="en-US" dirty="0">
                <a:latin typeface="Times New Roman" charset="0"/>
                <a:cs typeface="Arial" charset="0"/>
              </a:rPr>
              <a:t>Oil Spill Program</a:t>
            </a:r>
            <a:endParaRPr lang="en-US" dirty="0"/>
          </a:p>
        </p:txBody>
      </p:sp>
      <p:sp>
        <p:nvSpPr>
          <p:cNvPr id="7" name="Text Placeholder 6"/>
          <p:cNvSpPr>
            <a:spLocks noGrp="1"/>
          </p:cNvSpPr>
          <p:nvPr>
            <p:ph type="body" idx="1"/>
          </p:nvPr>
        </p:nvSpPr>
        <p:spPr/>
        <p:txBody>
          <a:bodyPr>
            <a:normAutofit/>
          </a:bodyPr>
          <a:lstStyle/>
          <a:p>
            <a:pPr>
              <a:lnSpc>
                <a:spcPct val="90000"/>
              </a:lnSpc>
            </a:pPr>
            <a:r>
              <a:rPr lang="en-US" sz="2800" dirty="0">
                <a:solidFill>
                  <a:schemeClr val="accent2"/>
                </a:solidFill>
                <a:latin typeface="Times New Roman" charset="0"/>
                <a:cs typeface="Arial" charset="0"/>
              </a:rPr>
              <a:t>Captain Joe </a:t>
            </a:r>
            <a:r>
              <a:rPr lang="en-US" sz="2800" dirty="0" smtClean="0">
                <a:solidFill>
                  <a:schemeClr val="accent2"/>
                </a:solidFill>
                <a:latin typeface="Times New Roman" charset="0"/>
                <a:cs typeface="Arial" charset="0"/>
              </a:rPr>
              <a:t>Raymond Coast </a:t>
            </a:r>
            <a:r>
              <a:rPr lang="en-US" sz="2800" dirty="0">
                <a:solidFill>
                  <a:schemeClr val="accent2"/>
                </a:solidFill>
                <a:latin typeface="Times New Roman" charset="0"/>
                <a:cs typeface="Arial" charset="0"/>
              </a:rPr>
              <a:t>Sector Puget </a:t>
            </a:r>
            <a:r>
              <a:rPr lang="en-US" sz="2800" dirty="0" smtClean="0">
                <a:solidFill>
                  <a:schemeClr val="accent2"/>
                </a:solidFill>
                <a:latin typeface="Times New Roman" charset="0"/>
                <a:cs typeface="Arial" charset="0"/>
              </a:rPr>
              <a:t>Sound</a:t>
            </a:r>
            <a:endParaRPr lang="en-US" sz="2800" dirty="0">
              <a:solidFill>
                <a:schemeClr val="accent2"/>
              </a:solidFill>
              <a:latin typeface="Times New Roman" charset="0"/>
              <a:cs typeface="Arial" charset="0"/>
            </a:endParaRPr>
          </a:p>
        </p:txBody>
      </p:sp>
    </p:spTree>
    <p:extLst>
      <p:ext uri="{BB962C8B-B14F-4D97-AF65-F5344CB8AC3E}">
        <p14:creationId xmlns:p14="http://schemas.microsoft.com/office/powerpoint/2010/main" val="1133466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latin typeface="Times New Roman" panose="02020603050405020304" pitchFamily="18" charset="0"/>
                <a:cs typeface="Times New Roman" panose="02020603050405020304" pitchFamily="18" charset="0"/>
              </a:rPr>
              <a:t>Overview</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66573" y="1836509"/>
            <a:ext cx="3343427" cy="3534174"/>
          </a:xfrm>
        </p:spPr>
        <p:txBody>
          <a:bodyPr>
            <a:normAutofit/>
          </a:bodyPr>
          <a:lstStyle/>
          <a:p>
            <a:r>
              <a:rPr lang="en-US" dirty="0">
                <a:latin typeface="Arial Narrow"/>
                <a:cs typeface="Arial Narrow"/>
              </a:rPr>
              <a:t>Prevention</a:t>
            </a:r>
          </a:p>
          <a:p>
            <a:r>
              <a:rPr lang="en-US" dirty="0">
                <a:latin typeface="Arial Narrow"/>
                <a:cs typeface="Arial Narrow"/>
              </a:rPr>
              <a:t>Preparedness</a:t>
            </a:r>
          </a:p>
          <a:p>
            <a:r>
              <a:rPr lang="en-US" dirty="0">
                <a:latin typeface="Arial Narrow"/>
                <a:cs typeface="Arial Narrow"/>
              </a:rPr>
              <a:t>Response</a:t>
            </a:r>
          </a:p>
          <a:p>
            <a:r>
              <a:rPr lang="en-US" dirty="0">
                <a:latin typeface="Arial Narrow"/>
                <a:cs typeface="Arial Narrow"/>
              </a:rPr>
              <a:t>Observations</a:t>
            </a:r>
          </a:p>
        </p:txBody>
      </p:sp>
      <p:sp>
        <p:nvSpPr>
          <p:cNvPr id="4" name="Slide Number Placeholder 3"/>
          <p:cNvSpPr>
            <a:spLocks noGrp="1"/>
          </p:cNvSpPr>
          <p:nvPr>
            <p:ph type="sldNum" sz="quarter" idx="12"/>
          </p:nvPr>
        </p:nvSpPr>
        <p:spPr>
          <a:xfrm>
            <a:off x="8640764" y="6199342"/>
            <a:ext cx="990600" cy="365125"/>
          </a:xfrm>
        </p:spPr>
        <p:txBody>
          <a:bodyPr/>
          <a:lstStyle/>
          <a:p>
            <a:pPr algn="l"/>
            <a:fld id="{96D7E902-12B5-0F46-82F4-E58968DA3D7B}" type="slidenum">
              <a:rPr lang="en-US" smtClean="0">
                <a:solidFill>
                  <a:srgbClr val="674026"/>
                </a:solidFill>
                <a:latin typeface="Arial Narrow" panose="020B0606020202030204" pitchFamily="34" charset="0"/>
              </a:rPr>
              <a:pPr algn="l"/>
              <a:t>21</a:t>
            </a:fld>
            <a:endParaRPr lang="en-US" dirty="0">
              <a:solidFill>
                <a:srgbClr val="674026"/>
              </a:solidFill>
              <a:latin typeface="Arial Narrow" panose="020B0606020202030204" pitchFamily="34" charset="0"/>
            </a:endParaRPr>
          </a:p>
        </p:txBody>
      </p:sp>
      <p:sp>
        <p:nvSpPr>
          <p:cNvPr id="5" name="Footer Placeholder 4"/>
          <p:cNvSpPr>
            <a:spLocks noGrp="1"/>
          </p:cNvSpPr>
          <p:nvPr>
            <p:ph type="ftr" sz="quarter" idx="4294967295"/>
          </p:nvPr>
        </p:nvSpPr>
        <p:spPr>
          <a:xfrm>
            <a:off x="5921527" y="6037261"/>
            <a:ext cx="2719237" cy="689285"/>
          </a:xfrm>
          <a:prstGeom prst="rect">
            <a:avLst/>
          </a:prstGeom>
        </p:spPr>
        <p:txBody>
          <a:bodyPr/>
          <a:lstStyle/>
          <a:p>
            <a:pPr algn="r"/>
            <a:r>
              <a:rPr lang="en-US" sz="1400" dirty="0" smtClean="0">
                <a:solidFill>
                  <a:srgbClr val="674026"/>
                </a:solidFill>
                <a:latin typeface="Arial Narrow" panose="020B0606020202030204" pitchFamily="34" charset="0"/>
              </a:rPr>
              <a:t>NWSF Community Oil Spill Workshop</a:t>
            </a:r>
            <a:endParaRPr lang="en-US" sz="1400" dirty="0">
              <a:solidFill>
                <a:srgbClr val="674026"/>
              </a:solidFill>
              <a:latin typeface="Arial Narrow" panose="020B060602020203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pic>
        <p:nvPicPr>
          <p:cNvPr id="7" name="Picture 2" descr="BPMAP TINI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219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Seatt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733800"/>
            <a:ext cx="1913414" cy="192944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3"/>
          <p:cNvSpPr txBox="1">
            <a:spLocks noChangeArrowheads="1"/>
          </p:cNvSpPr>
          <p:nvPr/>
        </p:nvSpPr>
        <p:spPr bwMode="auto">
          <a:xfrm>
            <a:off x="4900868" y="3825678"/>
            <a:ext cx="1315472"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charset="0"/>
                <a:ea typeface="ＭＳ Ｐゴシック" charset="0"/>
                <a:cs typeface="Arial" charset="0"/>
              </a:defRPr>
            </a:lvl1pPr>
            <a:lvl2pPr marL="742950" indent="-285750" eaLnBrk="0" hangingPunct="0">
              <a:defRPr>
                <a:solidFill>
                  <a:schemeClr val="tx1"/>
                </a:solidFill>
                <a:latin typeface="Times New Roman" charset="0"/>
                <a:ea typeface="Arial" charset="0"/>
                <a:cs typeface="Arial" charset="0"/>
              </a:defRPr>
            </a:lvl2pPr>
            <a:lvl3pPr marL="1143000" indent="-228600" eaLnBrk="0" hangingPunct="0">
              <a:defRPr>
                <a:solidFill>
                  <a:schemeClr val="tx1"/>
                </a:solidFill>
                <a:latin typeface="Times New Roman" charset="0"/>
                <a:ea typeface="Arial" charset="0"/>
                <a:cs typeface="Arial" charset="0"/>
              </a:defRPr>
            </a:lvl3pPr>
            <a:lvl4pPr marL="1600200" indent="-228600" eaLnBrk="0" hangingPunct="0">
              <a:defRPr>
                <a:solidFill>
                  <a:schemeClr val="tx1"/>
                </a:solidFill>
                <a:latin typeface="Times New Roman" charset="0"/>
                <a:ea typeface="Arial" charset="0"/>
                <a:cs typeface="Arial" charset="0"/>
              </a:defRPr>
            </a:lvl4pPr>
            <a:lvl5pPr marL="2057400" indent="-228600" eaLnBrk="0" hangingPunct="0">
              <a:defRPr>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a:solidFill>
                  <a:schemeClr val="tx1"/>
                </a:solidFill>
                <a:latin typeface="Times New Roman" charset="0"/>
                <a:ea typeface="Arial" charset="0"/>
                <a:cs typeface="Arial" charset="0"/>
              </a:defRPr>
            </a:lvl9pPr>
          </a:lstStyle>
          <a:p>
            <a:pPr algn="ctr" eaLnBrk="1" hangingPunct="1"/>
            <a:r>
              <a:rPr lang="en-US" sz="1100"/>
              <a:t>Sector Puget Sound AOR</a:t>
            </a:r>
          </a:p>
        </p:txBody>
      </p:sp>
      <p:sp>
        <p:nvSpPr>
          <p:cNvPr id="11" name="TextBox 4"/>
          <p:cNvSpPr txBox="1">
            <a:spLocks noChangeArrowheads="1"/>
          </p:cNvSpPr>
          <p:nvPr/>
        </p:nvSpPr>
        <p:spPr bwMode="auto">
          <a:xfrm>
            <a:off x="4631794" y="5185669"/>
            <a:ext cx="630331" cy="389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charset="0"/>
                <a:ea typeface="ＭＳ Ｐゴシック" charset="0"/>
                <a:cs typeface="Arial" charset="0"/>
              </a:defRPr>
            </a:lvl1pPr>
            <a:lvl2pPr marL="742950" indent="-285750" eaLnBrk="0" hangingPunct="0">
              <a:defRPr>
                <a:solidFill>
                  <a:schemeClr val="tx1"/>
                </a:solidFill>
                <a:latin typeface="Times New Roman" charset="0"/>
                <a:ea typeface="Arial" charset="0"/>
                <a:cs typeface="Arial" charset="0"/>
              </a:defRPr>
            </a:lvl2pPr>
            <a:lvl3pPr marL="1143000" indent="-228600" eaLnBrk="0" hangingPunct="0">
              <a:defRPr>
                <a:solidFill>
                  <a:schemeClr val="tx1"/>
                </a:solidFill>
                <a:latin typeface="Times New Roman" charset="0"/>
                <a:ea typeface="Arial" charset="0"/>
                <a:cs typeface="Arial" charset="0"/>
              </a:defRPr>
            </a:lvl3pPr>
            <a:lvl4pPr marL="1600200" indent="-228600" eaLnBrk="0" hangingPunct="0">
              <a:defRPr>
                <a:solidFill>
                  <a:schemeClr val="tx1"/>
                </a:solidFill>
                <a:latin typeface="Times New Roman" charset="0"/>
                <a:ea typeface="Arial" charset="0"/>
                <a:cs typeface="Arial" charset="0"/>
              </a:defRPr>
            </a:lvl4pPr>
            <a:lvl5pPr marL="2057400" indent="-228600" eaLnBrk="0" hangingPunct="0">
              <a:defRPr>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a:solidFill>
                  <a:schemeClr val="tx1"/>
                </a:solidFill>
                <a:latin typeface="Times New Roman" charset="0"/>
                <a:ea typeface="Arial" charset="0"/>
                <a:cs typeface="Arial" charset="0"/>
              </a:defRPr>
            </a:lvl9pPr>
          </a:lstStyle>
          <a:p>
            <a:pPr eaLnBrk="1" hangingPunct="1"/>
            <a:r>
              <a:rPr lang="en-US">
                <a:solidFill>
                  <a:schemeClr val="bg1"/>
                </a:solidFill>
              </a:rPr>
              <a:t>Blank</a:t>
            </a:r>
          </a:p>
          <a:p>
            <a:pPr eaLnBrk="1" hangingPunct="1"/>
            <a:endParaRPr lang="en-US"/>
          </a:p>
        </p:txBody>
      </p:sp>
    </p:spTree>
    <p:extLst>
      <p:ext uri="{BB962C8B-B14F-4D97-AF65-F5344CB8AC3E}">
        <p14:creationId xmlns:p14="http://schemas.microsoft.com/office/powerpoint/2010/main" val="2260592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Times New Roman" panose="02020603050405020304" pitchFamily="18" charset="0"/>
                <a:cs typeface="Times New Roman" panose="02020603050405020304" pitchFamily="18" charset="0"/>
              </a:rPr>
              <a:t>Prevention </a:t>
            </a:r>
            <a:endParaRPr lang="en-US" dirty="0"/>
          </a:p>
        </p:txBody>
      </p:sp>
      <p:sp>
        <p:nvSpPr>
          <p:cNvPr id="3" name="Content Placeholder 2"/>
          <p:cNvSpPr>
            <a:spLocks noGrp="1"/>
          </p:cNvSpPr>
          <p:nvPr>
            <p:ph idx="1"/>
          </p:nvPr>
        </p:nvSpPr>
        <p:spPr>
          <a:xfrm>
            <a:off x="457200" y="1295400"/>
            <a:ext cx="4267200" cy="4830763"/>
          </a:xfrm>
        </p:spPr>
        <p:txBody>
          <a:bodyPr>
            <a:normAutofit fontScale="92500" lnSpcReduction="10000"/>
          </a:bodyPr>
          <a:lstStyle/>
          <a:p>
            <a:r>
              <a:rPr lang="en-US" sz="1800" dirty="0">
                <a:latin typeface="Arial Narrow"/>
                <a:cs typeface="Arial Narrow"/>
              </a:rPr>
              <a:t>Increasingly Higher Standards</a:t>
            </a:r>
          </a:p>
          <a:p>
            <a:pPr lvl="1"/>
            <a:r>
              <a:rPr lang="en-US" sz="1800" dirty="0">
                <a:latin typeface="Arial Narrow"/>
                <a:cs typeface="Arial Narrow"/>
              </a:rPr>
              <a:t>International</a:t>
            </a:r>
          </a:p>
          <a:p>
            <a:pPr lvl="1"/>
            <a:r>
              <a:rPr lang="en-US" sz="1800" dirty="0">
                <a:latin typeface="Arial Narrow"/>
                <a:cs typeface="Arial Narrow"/>
              </a:rPr>
              <a:t>Port State</a:t>
            </a:r>
          </a:p>
          <a:p>
            <a:pPr lvl="1"/>
            <a:r>
              <a:rPr lang="en-US" sz="1800" dirty="0">
                <a:latin typeface="Arial Narrow"/>
                <a:cs typeface="Arial Narrow"/>
              </a:rPr>
              <a:t>Flag State</a:t>
            </a:r>
          </a:p>
          <a:p>
            <a:pPr lvl="1"/>
            <a:r>
              <a:rPr lang="en-US" sz="1800" dirty="0">
                <a:latin typeface="Arial Narrow"/>
                <a:cs typeface="Arial Narrow"/>
              </a:rPr>
              <a:t>Classification Society</a:t>
            </a:r>
          </a:p>
          <a:p>
            <a:r>
              <a:rPr lang="en-US" sz="1800" dirty="0">
                <a:latin typeface="Arial Narrow"/>
                <a:cs typeface="Arial Narrow"/>
              </a:rPr>
              <a:t>Double-Hulls for Tank Vessels and IMO phase in for non-Tank Vessels</a:t>
            </a:r>
          </a:p>
          <a:p>
            <a:r>
              <a:rPr lang="en-US" sz="1800" dirty="0">
                <a:latin typeface="Arial Narrow"/>
                <a:cs typeface="Arial Narrow"/>
              </a:rPr>
              <a:t>Domestic and Port State Inspections</a:t>
            </a:r>
          </a:p>
          <a:p>
            <a:r>
              <a:rPr lang="en-US" sz="1800" dirty="0">
                <a:latin typeface="Arial Narrow"/>
                <a:cs typeface="Arial Narrow"/>
              </a:rPr>
              <a:t>Enhanced Navigation (e.g. AIS) and Crew Competency</a:t>
            </a:r>
          </a:p>
          <a:p>
            <a:r>
              <a:rPr lang="en-US" sz="1800" dirty="0">
                <a:latin typeface="Arial Narrow"/>
                <a:cs typeface="Arial Narrow"/>
              </a:rPr>
              <a:t>Vessel Traffic System </a:t>
            </a:r>
          </a:p>
          <a:p>
            <a:pPr lvl="1"/>
            <a:r>
              <a:rPr lang="en-US" sz="1800" dirty="0">
                <a:latin typeface="Arial Narrow"/>
                <a:cs typeface="Arial Narrow"/>
              </a:rPr>
              <a:t>Deep and wide channels</a:t>
            </a:r>
          </a:p>
          <a:p>
            <a:pPr lvl="1"/>
            <a:r>
              <a:rPr lang="en-US" sz="1800" dirty="0">
                <a:latin typeface="Arial Narrow"/>
                <a:cs typeface="Arial Narrow"/>
              </a:rPr>
              <a:t>Cooperative VTS with Canada</a:t>
            </a:r>
          </a:p>
          <a:p>
            <a:r>
              <a:rPr lang="en-US" sz="1800" dirty="0">
                <a:latin typeface="Arial Narrow"/>
                <a:cs typeface="Arial Narrow"/>
              </a:rPr>
              <a:t>Tugs Escorts, Emergency Response Towing Vessels, and Pilots</a:t>
            </a:r>
          </a:p>
          <a:p>
            <a:r>
              <a:rPr lang="en-US" sz="1800" dirty="0">
                <a:latin typeface="Arial Narrow"/>
                <a:cs typeface="Arial Narrow"/>
              </a:rPr>
              <a:t>Harbor Safety Plan – Standards of Care</a:t>
            </a:r>
          </a:p>
          <a:p>
            <a:pPr marL="0" indent="0">
              <a:buNone/>
            </a:pPr>
            <a:endParaRPr lang="en-US" dirty="0"/>
          </a:p>
        </p:txBody>
      </p:sp>
      <p:pic>
        <p:nvPicPr>
          <p:cNvPr id="4"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930650"/>
            <a:ext cx="15240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447800"/>
            <a:ext cx="123983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752600"/>
            <a:ext cx="2057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3806825"/>
            <a:ext cx="1524000"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Tree>
    <p:extLst>
      <p:ext uri="{BB962C8B-B14F-4D97-AF65-F5344CB8AC3E}">
        <p14:creationId xmlns:p14="http://schemas.microsoft.com/office/powerpoint/2010/main" val="4024434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Waterway Management</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371600"/>
            <a:ext cx="4419600" cy="4754563"/>
          </a:xfrm>
        </p:spPr>
        <p:txBody>
          <a:bodyPr>
            <a:normAutofit/>
          </a:bodyPr>
          <a:lstStyle/>
          <a:p>
            <a:r>
              <a:rPr lang="en-US" sz="1800" dirty="0">
                <a:latin typeface="Arial Narrow"/>
                <a:cs typeface="Arial Narrow"/>
              </a:rPr>
              <a:t>Cooperative Vessel Traffic Service </a:t>
            </a:r>
          </a:p>
          <a:p>
            <a:pPr lvl="1"/>
            <a:r>
              <a:rPr lang="en-US" sz="1800" dirty="0">
                <a:latin typeface="Arial Narrow"/>
                <a:cs typeface="Arial Narrow"/>
              </a:rPr>
              <a:t>Works Jointly with Canada to Manage Vessel Movements</a:t>
            </a:r>
          </a:p>
          <a:p>
            <a:pPr lvl="1"/>
            <a:r>
              <a:rPr lang="en-US" sz="1800" dirty="0">
                <a:latin typeface="Arial Narrow"/>
                <a:cs typeface="Arial Narrow"/>
              </a:rPr>
              <a:t>Monitors 2,900 Square Miles with Radar, AIS, and Cameras to </a:t>
            </a:r>
            <a:r>
              <a:rPr lang="en-US" sz="1800" dirty="0" err="1">
                <a:latin typeface="Arial Narrow"/>
                <a:cs typeface="Arial Narrow"/>
              </a:rPr>
              <a:t>Deconflict</a:t>
            </a:r>
            <a:r>
              <a:rPr lang="en-US" sz="1800" dirty="0">
                <a:latin typeface="Arial Narrow"/>
                <a:cs typeface="Arial Narrow"/>
              </a:rPr>
              <a:t> Approximately 2 Near Misses per Month</a:t>
            </a:r>
          </a:p>
          <a:p>
            <a:r>
              <a:rPr lang="en-US" sz="1800" dirty="0">
                <a:latin typeface="Arial Narrow"/>
                <a:cs typeface="Arial Narrow"/>
              </a:rPr>
              <a:t>Waterways Operations</a:t>
            </a:r>
          </a:p>
          <a:p>
            <a:pPr lvl="1"/>
            <a:r>
              <a:rPr lang="en-US" sz="1800" dirty="0">
                <a:latin typeface="Arial Narrow"/>
                <a:cs typeface="Arial Narrow"/>
              </a:rPr>
              <a:t>Maintains and Monitors Aids to Navigation to Provide for a Safe Traffic Separation Scheme</a:t>
            </a:r>
          </a:p>
          <a:p>
            <a:pPr lvl="1"/>
            <a:r>
              <a:rPr lang="en-US" sz="1800" dirty="0">
                <a:latin typeface="Arial Narrow"/>
                <a:cs typeface="Arial Narrow"/>
              </a:rPr>
              <a:t>Issues Marine Permits to ensure Events within Waterways do not Interfere with Vessel Traffic</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
        <p:nvSpPr>
          <p:cNvPr id="6" name="Footer Placeholder 4"/>
          <p:cNvSpPr txBox="1">
            <a:spLocks/>
          </p:cNvSpPr>
          <p:nvPr/>
        </p:nvSpPr>
        <p:spPr>
          <a:xfrm>
            <a:off x="5921527" y="6019800"/>
            <a:ext cx="2719237" cy="68928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smtClean="0">
                <a:solidFill>
                  <a:srgbClr val="674026"/>
                </a:solidFill>
                <a:latin typeface="Arial Narrow" panose="020B0606020202030204" pitchFamily="34" charset="0"/>
              </a:rPr>
              <a:t>NWSF Community Oil Spill Workshop</a:t>
            </a:r>
            <a:endParaRPr lang="en-US" sz="1400" dirty="0">
              <a:solidFill>
                <a:srgbClr val="674026"/>
              </a:solidFill>
              <a:latin typeface="Arial Narrow" panose="020B0606020202030204" pitchFamily="34" charset="0"/>
            </a:endParaRPr>
          </a:p>
        </p:txBody>
      </p:sp>
      <p:sp>
        <p:nvSpPr>
          <p:cNvPr id="7" name="Slide Number Placeholder 3"/>
          <p:cNvSpPr>
            <a:spLocks noGrp="1"/>
          </p:cNvSpPr>
          <p:nvPr>
            <p:ph type="sldNum" sz="quarter" idx="12"/>
          </p:nvPr>
        </p:nvSpPr>
        <p:spPr>
          <a:xfrm>
            <a:off x="8640764" y="6199342"/>
            <a:ext cx="990600" cy="365125"/>
          </a:xfrm>
        </p:spPr>
        <p:txBody>
          <a:bodyPr/>
          <a:lstStyle/>
          <a:p>
            <a:pPr algn="l"/>
            <a:fld id="{96D7E902-12B5-0F46-82F4-E58968DA3D7B}" type="slidenum">
              <a:rPr lang="en-US" smtClean="0">
                <a:solidFill>
                  <a:srgbClr val="674026"/>
                </a:solidFill>
                <a:latin typeface="Arial Narrow" panose="020B0606020202030204" pitchFamily="34" charset="0"/>
              </a:rPr>
              <a:pPr algn="l"/>
              <a:t>23</a:t>
            </a:fld>
            <a:endParaRPr lang="en-US" dirty="0">
              <a:solidFill>
                <a:srgbClr val="674026"/>
              </a:solidFill>
              <a:latin typeface="Arial Narrow" panose="020B0606020202030204" pitchFamily="34" charset="0"/>
            </a:endParaRP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876800" y="2743200"/>
            <a:ext cx="3962400" cy="3130550"/>
          </a:xfrm>
          <a:prstGeom prst="rect">
            <a:avLst/>
          </a:prstGeom>
          <a:noFill/>
        </p:spPr>
      </p:pic>
      <p:pic>
        <p:nvPicPr>
          <p:cNvPr id="9" name="Picture 6" descr="cv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371600"/>
            <a:ext cx="11430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4880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
        <p:nvSpPr>
          <p:cNvPr id="6" name="Footer Placeholder 4"/>
          <p:cNvSpPr txBox="1">
            <a:spLocks/>
          </p:cNvSpPr>
          <p:nvPr/>
        </p:nvSpPr>
        <p:spPr>
          <a:xfrm>
            <a:off x="5921527" y="6019800"/>
            <a:ext cx="2719237" cy="68928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smtClean="0">
                <a:solidFill>
                  <a:srgbClr val="674026"/>
                </a:solidFill>
                <a:latin typeface="Arial Narrow" panose="020B0606020202030204" pitchFamily="34" charset="0"/>
              </a:rPr>
              <a:t>NWSF Community Oil Spill Workshop</a:t>
            </a:r>
            <a:endParaRPr lang="en-US" sz="1400" dirty="0">
              <a:solidFill>
                <a:srgbClr val="674026"/>
              </a:solidFill>
              <a:latin typeface="Arial Narrow" panose="020B0606020202030204" pitchFamily="34" charset="0"/>
            </a:endParaRPr>
          </a:p>
        </p:txBody>
      </p:sp>
      <p:sp>
        <p:nvSpPr>
          <p:cNvPr id="7" name="Slide Number Placeholder 3"/>
          <p:cNvSpPr>
            <a:spLocks noGrp="1"/>
          </p:cNvSpPr>
          <p:nvPr>
            <p:ph type="sldNum" sz="quarter" idx="12"/>
          </p:nvPr>
        </p:nvSpPr>
        <p:spPr>
          <a:xfrm>
            <a:off x="8640764" y="6199342"/>
            <a:ext cx="990600" cy="365125"/>
          </a:xfrm>
        </p:spPr>
        <p:txBody>
          <a:bodyPr/>
          <a:lstStyle/>
          <a:p>
            <a:pPr algn="l"/>
            <a:fld id="{96D7E902-12B5-0F46-82F4-E58968DA3D7B}" type="slidenum">
              <a:rPr lang="en-US" smtClean="0">
                <a:solidFill>
                  <a:srgbClr val="674026"/>
                </a:solidFill>
                <a:latin typeface="Arial Narrow" panose="020B0606020202030204" pitchFamily="34" charset="0"/>
              </a:rPr>
              <a:pPr algn="l"/>
              <a:t>24</a:t>
            </a:fld>
            <a:endParaRPr lang="en-US" dirty="0">
              <a:solidFill>
                <a:srgbClr val="674026"/>
              </a:solidFill>
              <a:latin typeface="Arial Narrow" panose="020B0606020202030204" pitchFamily="34" charset="0"/>
            </a:endParaRPr>
          </a:p>
        </p:txBody>
      </p:sp>
      <p:sp>
        <p:nvSpPr>
          <p:cNvPr id="5" name="Title 4"/>
          <p:cNvSpPr>
            <a:spLocks noGrp="1"/>
          </p:cNvSpPr>
          <p:nvPr>
            <p:ph type="title"/>
          </p:nvPr>
        </p:nvSpPr>
        <p:spPr/>
        <p:txBody>
          <a:bodyPr/>
          <a:lstStyle/>
          <a:p>
            <a:endParaRPr lang="en-US"/>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04800"/>
            <a:ext cx="58864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4204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
        <p:nvSpPr>
          <p:cNvPr id="6" name="Footer Placeholder 4"/>
          <p:cNvSpPr txBox="1">
            <a:spLocks/>
          </p:cNvSpPr>
          <p:nvPr/>
        </p:nvSpPr>
        <p:spPr>
          <a:xfrm>
            <a:off x="5921527" y="6019800"/>
            <a:ext cx="2719237" cy="68928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smtClean="0">
                <a:solidFill>
                  <a:srgbClr val="674026"/>
                </a:solidFill>
                <a:latin typeface="Arial Narrow" panose="020B0606020202030204" pitchFamily="34" charset="0"/>
              </a:rPr>
              <a:t>NWSF Community Oil Spill Workshop</a:t>
            </a:r>
            <a:endParaRPr lang="en-US" sz="1400" dirty="0">
              <a:solidFill>
                <a:srgbClr val="674026"/>
              </a:solidFill>
              <a:latin typeface="Arial Narrow" panose="020B0606020202030204" pitchFamily="34" charset="0"/>
            </a:endParaRPr>
          </a:p>
        </p:txBody>
      </p:sp>
      <p:sp>
        <p:nvSpPr>
          <p:cNvPr id="7" name="Slide Number Placeholder 3"/>
          <p:cNvSpPr>
            <a:spLocks noGrp="1"/>
          </p:cNvSpPr>
          <p:nvPr>
            <p:ph type="sldNum" sz="quarter" idx="12"/>
          </p:nvPr>
        </p:nvSpPr>
        <p:spPr>
          <a:xfrm>
            <a:off x="8640764" y="6199342"/>
            <a:ext cx="990600" cy="365125"/>
          </a:xfrm>
        </p:spPr>
        <p:txBody>
          <a:bodyPr/>
          <a:lstStyle/>
          <a:p>
            <a:pPr algn="l"/>
            <a:fld id="{96D7E902-12B5-0F46-82F4-E58968DA3D7B}" type="slidenum">
              <a:rPr lang="en-US" smtClean="0">
                <a:solidFill>
                  <a:srgbClr val="674026"/>
                </a:solidFill>
                <a:latin typeface="Arial Narrow" panose="020B0606020202030204" pitchFamily="34" charset="0"/>
              </a:rPr>
              <a:pPr algn="l"/>
              <a:t>25</a:t>
            </a:fld>
            <a:endParaRPr lang="en-US" dirty="0">
              <a:solidFill>
                <a:srgbClr val="674026"/>
              </a:solidFill>
              <a:latin typeface="Arial Narrow" panose="020B0606020202030204" pitchFamily="34" charset="0"/>
            </a:endParaRPr>
          </a:p>
        </p:txBody>
      </p:sp>
      <p:graphicFrame>
        <p:nvGraphicFramePr>
          <p:cNvPr id="8" name="Chart 7"/>
          <p:cNvGraphicFramePr>
            <a:graphicFrameLocks noGrp="1"/>
          </p:cNvGraphicFramePr>
          <p:nvPr>
            <p:extLst>
              <p:ext uri="{D42A27DB-BD31-4B8C-83A1-F6EECF244321}">
                <p14:modId xmlns:p14="http://schemas.microsoft.com/office/powerpoint/2010/main" val="3170832354"/>
              </p:ext>
            </p:extLst>
          </p:nvPr>
        </p:nvGraphicFramePr>
        <p:xfrm>
          <a:off x="304800" y="228600"/>
          <a:ext cx="8534400" cy="6172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43715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
        <p:nvSpPr>
          <p:cNvPr id="6" name="Footer Placeholder 4"/>
          <p:cNvSpPr txBox="1">
            <a:spLocks/>
          </p:cNvSpPr>
          <p:nvPr/>
        </p:nvSpPr>
        <p:spPr>
          <a:xfrm>
            <a:off x="5921527" y="6019800"/>
            <a:ext cx="2719237" cy="68928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smtClean="0">
                <a:solidFill>
                  <a:srgbClr val="674026"/>
                </a:solidFill>
                <a:latin typeface="Arial Narrow" panose="020B0606020202030204" pitchFamily="34" charset="0"/>
              </a:rPr>
              <a:t>NWSF Community Oil Spill Workshop</a:t>
            </a:r>
            <a:endParaRPr lang="en-US" sz="1400" dirty="0">
              <a:solidFill>
                <a:srgbClr val="674026"/>
              </a:solidFill>
              <a:latin typeface="Arial Narrow" panose="020B0606020202030204" pitchFamily="34" charset="0"/>
            </a:endParaRPr>
          </a:p>
        </p:txBody>
      </p:sp>
      <p:sp>
        <p:nvSpPr>
          <p:cNvPr id="7" name="Slide Number Placeholder 3"/>
          <p:cNvSpPr>
            <a:spLocks noGrp="1"/>
          </p:cNvSpPr>
          <p:nvPr>
            <p:ph type="sldNum" sz="quarter" idx="12"/>
          </p:nvPr>
        </p:nvSpPr>
        <p:spPr>
          <a:xfrm>
            <a:off x="8640764" y="6199342"/>
            <a:ext cx="990600" cy="365125"/>
          </a:xfrm>
        </p:spPr>
        <p:txBody>
          <a:bodyPr/>
          <a:lstStyle/>
          <a:p>
            <a:pPr algn="l"/>
            <a:fld id="{96D7E902-12B5-0F46-82F4-E58968DA3D7B}" type="slidenum">
              <a:rPr lang="en-US" smtClean="0">
                <a:solidFill>
                  <a:srgbClr val="674026"/>
                </a:solidFill>
                <a:latin typeface="Arial Narrow" panose="020B0606020202030204" pitchFamily="34" charset="0"/>
              </a:rPr>
              <a:pPr algn="l"/>
              <a:t>26</a:t>
            </a:fld>
            <a:endParaRPr lang="en-US" dirty="0">
              <a:solidFill>
                <a:srgbClr val="674026"/>
              </a:solidFill>
              <a:latin typeface="Arial Narrow" panose="020B0606020202030204" pitchFamily="34" charset="0"/>
            </a:endParaRPr>
          </a:p>
        </p:txBody>
      </p:sp>
      <p:graphicFrame>
        <p:nvGraphicFramePr>
          <p:cNvPr id="9" name="Chart 8"/>
          <p:cNvGraphicFramePr>
            <a:graphicFrameLocks noGrp="1"/>
          </p:cNvGraphicFramePr>
          <p:nvPr>
            <p:extLst>
              <p:ext uri="{D42A27DB-BD31-4B8C-83A1-F6EECF244321}">
                <p14:modId xmlns:p14="http://schemas.microsoft.com/office/powerpoint/2010/main" val="1404780161"/>
              </p:ext>
            </p:extLst>
          </p:nvPr>
        </p:nvGraphicFramePr>
        <p:xfrm>
          <a:off x="228600" y="22667"/>
          <a:ext cx="8686800" cy="6629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67986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
        <p:nvSpPr>
          <p:cNvPr id="6" name="Footer Placeholder 4"/>
          <p:cNvSpPr txBox="1">
            <a:spLocks/>
          </p:cNvSpPr>
          <p:nvPr/>
        </p:nvSpPr>
        <p:spPr>
          <a:xfrm>
            <a:off x="5921527" y="6019800"/>
            <a:ext cx="2719237" cy="68928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smtClean="0">
                <a:solidFill>
                  <a:srgbClr val="674026"/>
                </a:solidFill>
                <a:latin typeface="Arial Narrow" panose="020B0606020202030204" pitchFamily="34" charset="0"/>
              </a:rPr>
              <a:t>NWSF Community Oil Spill Workshop</a:t>
            </a:r>
            <a:endParaRPr lang="en-US" sz="1400" dirty="0">
              <a:solidFill>
                <a:srgbClr val="674026"/>
              </a:solidFill>
              <a:latin typeface="Arial Narrow" panose="020B0606020202030204" pitchFamily="34" charset="0"/>
            </a:endParaRPr>
          </a:p>
        </p:txBody>
      </p:sp>
      <p:sp>
        <p:nvSpPr>
          <p:cNvPr id="7" name="Slide Number Placeholder 3"/>
          <p:cNvSpPr>
            <a:spLocks noGrp="1"/>
          </p:cNvSpPr>
          <p:nvPr>
            <p:ph type="sldNum" sz="quarter" idx="12"/>
          </p:nvPr>
        </p:nvSpPr>
        <p:spPr>
          <a:xfrm>
            <a:off x="8640764" y="6199342"/>
            <a:ext cx="990600" cy="365125"/>
          </a:xfrm>
        </p:spPr>
        <p:txBody>
          <a:bodyPr/>
          <a:lstStyle/>
          <a:p>
            <a:pPr algn="l"/>
            <a:fld id="{96D7E902-12B5-0F46-82F4-E58968DA3D7B}" type="slidenum">
              <a:rPr lang="en-US" smtClean="0">
                <a:solidFill>
                  <a:srgbClr val="674026"/>
                </a:solidFill>
                <a:latin typeface="Arial Narrow" panose="020B0606020202030204" pitchFamily="34" charset="0"/>
              </a:rPr>
              <a:pPr algn="l"/>
              <a:t>27</a:t>
            </a:fld>
            <a:endParaRPr lang="en-US" dirty="0">
              <a:solidFill>
                <a:srgbClr val="674026"/>
              </a:solidFill>
              <a:latin typeface="Arial Narrow" panose="020B0606020202030204" pitchFamily="34" charset="0"/>
            </a:endParaRPr>
          </a:p>
        </p:txBody>
      </p:sp>
      <p:graphicFrame>
        <p:nvGraphicFramePr>
          <p:cNvPr id="8" name="Chart 7"/>
          <p:cNvGraphicFramePr/>
          <p:nvPr>
            <p:extLst>
              <p:ext uri="{D42A27DB-BD31-4B8C-83A1-F6EECF244321}">
                <p14:modId xmlns:p14="http://schemas.microsoft.com/office/powerpoint/2010/main" val="2014994079"/>
              </p:ext>
            </p:extLst>
          </p:nvPr>
        </p:nvGraphicFramePr>
        <p:xfrm>
          <a:off x="457200" y="228600"/>
          <a:ext cx="8439150" cy="62912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22372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
        <p:nvSpPr>
          <p:cNvPr id="6" name="Footer Placeholder 4"/>
          <p:cNvSpPr txBox="1">
            <a:spLocks/>
          </p:cNvSpPr>
          <p:nvPr/>
        </p:nvSpPr>
        <p:spPr>
          <a:xfrm>
            <a:off x="5921527" y="6019800"/>
            <a:ext cx="2719237" cy="68928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smtClean="0">
                <a:solidFill>
                  <a:srgbClr val="674026"/>
                </a:solidFill>
                <a:latin typeface="Arial Narrow" panose="020B0606020202030204" pitchFamily="34" charset="0"/>
              </a:rPr>
              <a:t>NWSF Community Oil Spill Workshop</a:t>
            </a:r>
            <a:endParaRPr lang="en-US" sz="1400" dirty="0">
              <a:solidFill>
                <a:srgbClr val="674026"/>
              </a:solidFill>
              <a:latin typeface="Arial Narrow" panose="020B0606020202030204" pitchFamily="34" charset="0"/>
            </a:endParaRPr>
          </a:p>
        </p:txBody>
      </p:sp>
      <p:sp>
        <p:nvSpPr>
          <p:cNvPr id="7" name="Slide Number Placeholder 3"/>
          <p:cNvSpPr>
            <a:spLocks noGrp="1"/>
          </p:cNvSpPr>
          <p:nvPr>
            <p:ph type="sldNum" sz="quarter" idx="12"/>
          </p:nvPr>
        </p:nvSpPr>
        <p:spPr>
          <a:xfrm>
            <a:off x="8640764" y="6199342"/>
            <a:ext cx="990600" cy="365125"/>
          </a:xfrm>
        </p:spPr>
        <p:txBody>
          <a:bodyPr/>
          <a:lstStyle/>
          <a:p>
            <a:pPr algn="l"/>
            <a:fld id="{96D7E902-12B5-0F46-82F4-E58968DA3D7B}" type="slidenum">
              <a:rPr lang="en-US" smtClean="0">
                <a:solidFill>
                  <a:srgbClr val="674026"/>
                </a:solidFill>
                <a:latin typeface="Arial Narrow" panose="020B0606020202030204" pitchFamily="34" charset="0"/>
              </a:rPr>
              <a:pPr algn="l"/>
              <a:t>28</a:t>
            </a:fld>
            <a:endParaRPr lang="en-US" dirty="0">
              <a:solidFill>
                <a:srgbClr val="674026"/>
              </a:solidFill>
              <a:latin typeface="Arial Narrow" panose="020B0606020202030204" pitchFamily="34" charset="0"/>
            </a:endParaRPr>
          </a:p>
        </p:txBody>
      </p:sp>
      <p:sp>
        <p:nvSpPr>
          <p:cNvPr id="9" name="Content Placeholder 2"/>
          <p:cNvSpPr>
            <a:spLocks noGrp="1"/>
          </p:cNvSpPr>
          <p:nvPr>
            <p:ph sz="half" idx="1"/>
          </p:nvPr>
        </p:nvSpPr>
        <p:spPr>
          <a:xfrm>
            <a:off x="457200" y="1066800"/>
            <a:ext cx="4038600" cy="4754563"/>
          </a:xfrm>
        </p:spPr>
        <p:txBody>
          <a:bodyPr>
            <a:noAutofit/>
          </a:bodyPr>
          <a:lstStyle/>
          <a:p>
            <a:pPr>
              <a:defRPr/>
            </a:pPr>
            <a:r>
              <a:rPr lang="en-US" sz="1800" dirty="0" smtClean="0">
                <a:latin typeface="Arial Narrow"/>
                <a:cs typeface="Arial Narrow"/>
              </a:rPr>
              <a:t>National Contingency Plan</a:t>
            </a:r>
          </a:p>
          <a:p>
            <a:pPr>
              <a:defRPr/>
            </a:pPr>
            <a:r>
              <a:rPr lang="en-US" sz="1800" dirty="0" smtClean="0">
                <a:latin typeface="Arial Narrow"/>
                <a:cs typeface="Arial Narrow"/>
              </a:rPr>
              <a:t>Northwest Area Contingency Plan (NWACP)</a:t>
            </a:r>
          </a:p>
          <a:p>
            <a:pPr>
              <a:defRPr/>
            </a:pPr>
            <a:r>
              <a:rPr lang="en-US" sz="1800" dirty="0" smtClean="0">
                <a:latin typeface="Arial Narrow"/>
                <a:cs typeface="Arial Narrow"/>
              </a:rPr>
              <a:t>Vessel Response Plans</a:t>
            </a:r>
          </a:p>
          <a:p>
            <a:pPr lvl="1">
              <a:defRPr/>
            </a:pPr>
            <a:r>
              <a:rPr lang="en-US" sz="1800" dirty="0" smtClean="0">
                <a:latin typeface="Arial Narrow"/>
                <a:cs typeface="Arial Narrow"/>
              </a:rPr>
              <a:t>Tank Vessels</a:t>
            </a:r>
          </a:p>
          <a:p>
            <a:pPr lvl="1">
              <a:defRPr/>
            </a:pPr>
            <a:r>
              <a:rPr lang="en-US" sz="1800" dirty="0" smtClean="0">
                <a:latin typeface="Arial Narrow"/>
                <a:cs typeface="Arial Narrow"/>
              </a:rPr>
              <a:t>Non-tank Vessels</a:t>
            </a:r>
          </a:p>
          <a:p>
            <a:pPr lvl="1">
              <a:defRPr/>
            </a:pPr>
            <a:r>
              <a:rPr lang="en-US" sz="1800" dirty="0" smtClean="0">
                <a:latin typeface="Arial Narrow"/>
                <a:cs typeface="Arial Narrow"/>
              </a:rPr>
              <a:t>Certificate of Financial Responsibility (COFR)</a:t>
            </a:r>
          </a:p>
          <a:p>
            <a:pPr>
              <a:defRPr/>
            </a:pPr>
            <a:r>
              <a:rPr lang="en-US" sz="1800" dirty="0" smtClean="0">
                <a:latin typeface="Arial Narrow"/>
                <a:cs typeface="Arial Narrow"/>
              </a:rPr>
              <a:t>Facility Response Plans</a:t>
            </a:r>
          </a:p>
          <a:p>
            <a:pPr>
              <a:defRPr/>
            </a:pPr>
            <a:r>
              <a:rPr lang="en-US" sz="1800" dirty="0" smtClean="0">
                <a:latin typeface="Arial Narrow"/>
                <a:cs typeface="Arial Narrow"/>
              </a:rPr>
              <a:t>Canada/U.S. Joint Marine Pollution Contingency Plan - Pacific Geographical Annex (CANUSPAC)</a:t>
            </a:r>
          </a:p>
          <a:p>
            <a:pPr>
              <a:defRPr/>
            </a:pPr>
            <a:r>
              <a:rPr lang="en-US" sz="1800" dirty="0" smtClean="0">
                <a:latin typeface="Arial Narrow"/>
                <a:cs typeface="Arial Narrow"/>
              </a:rPr>
              <a:t>Incident Command System (ICS) Training and Qualifications</a:t>
            </a:r>
          </a:p>
          <a:p>
            <a:pPr>
              <a:defRPr/>
            </a:pPr>
            <a:r>
              <a:rPr lang="en-US" sz="1800" dirty="0" smtClean="0">
                <a:latin typeface="Arial Narrow"/>
                <a:cs typeface="Arial Narrow"/>
              </a:rPr>
              <a:t>Drills and Exercises</a:t>
            </a:r>
            <a:endParaRPr lang="en-US" sz="1800" dirty="0">
              <a:latin typeface="Arial Narrow"/>
              <a:cs typeface="Arial Narrow"/>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648200" y="1524000"/>
            <a:ext cx="4038600" cy="2976563"/>
          </a:xfrm>
          <a:prstGeom prst="rect">
            <a:avLst/>
          </a:prstGeom>
          <a:noFill/>
        </p:spPr>
      </p:pic>
      <p:sp>
        <p:nvSpPr>
          <p:cNvPr id="11" name="Title 1"/>
          <p:cNvSpPr>
            <a:spLocks noGrp="1"/>
          </p:cNvSpPr>
          <p:nvPr>
            <p:ph type="title"/>
          </p:nvPr>
        </p:nvSpPr>
        <p:spPr>
          <a:xfrm>
            <a:off x="457200" y="0"/>
            <a:ext cx="8229600" cy="1143000"/>
          </a:xfrm>
        </p:spPr>
        <p:txBody>
          <a:bodyPr>
            <a:normAutofit/>
          </a:bodyPr>
          <a:lstStyle/>
          <a:p>
            <a:r>
              <a:rPr lang="en-US" dirty="0" smtClean="0">
                <a:latin typeface="Times New Roman" charset="0"/>
                <a:cs typeface="Arial" charset="0"/>
              </a:rPr>
              <a:t>Preparedness</a:t>
            </a:r>
            <a:endParaRPr lang="en-US" dirty="0">
              <a:latin typeface="Times New Roman" charset="0"/>
              <a:cs typeface="Arial" charset="0"/>
            </a:endParaRPr>
          </a:p>
        </p:txBody>
      </p:sp>
    </p:spTree>
    <p:extLst>
      <p:ext uri="{BB962C8B-B14F-4D97-AF65-F5344CB8AC3E}">
        <p14:creationId xmlns:p14="http://schemas.microsoft.com/office/powerpoint/2010/main" val="2905172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
        <p:nvSpPr>
          <p:cNvPr id="6" name="Footer Placeholder 4"/>
          <p:cNvSpPr txBox="1">
            <a:spLocks/>
          </p:cNvSpPr>
          <p:nvPr/>
        </p:nvSpPr>
        <p:spPr>
          <a:xfrm>
            <a:off x="5921527" y="6019800"/>
            <a:ext cx="2719237" cy="68928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smtClean="0">
                <a:solidFill>
                  <a:srgbClr val="674026"/>
                </a:solidFill>
                <a:latin typeface="Arial Narrow" panose="020B0606020202030204" pitchFamily="34" charset="0"/>
              </a:rPr>
              <a:t>NWSF Community Oil Spill Workshop</a:t>
            </a:r>
            <a:endParaRPr lang="en-US" sz="1400" dirty="0">
              <a:solidFill>
                <a:srgbClr val="674026"/>
              </a:solidFill>
              <a:latin typeface="Arial Narrow" panose="020B0606020202030204" pitchFamily="34" charset="0"/>
            </a:endParaRPr>
          </a:p>
        </p:txBody>
      </p:sp>
      <p:sp>
        <p:nvSpPr>
          <p:cNvPr id="7" name="Slide Number Placeholder 3"/>
          <p:cNvSpPr>
            <a:spLocks noGrp="1"/>
          </p:cNvSpPr>
          <p:nvPr>
            <p:ph type="sldNum" sz="quarter" idx="12"/>
          </p:nvPr>
        </p:nvSpPr>
        <p:spPr>
          <a:xfrm>
            <a:off x="8640764" y="6199342"/>
            <a:ext cx="990600" cy="365125"/>
          </a:xfrm>
        </p:spPr>
        <p:txBody>
          <a:bodyPr/>
          <a:lstStyle/>
          <a:p>
            <a:pPr algn="l"/>
            <a:fld id="{96D7E902-12B5-0F46-82F4-E58968DA3D7B}" type="slidenum">
              <a:rPr lang="en-US" smtClean="0">
                <a:solidFill>
                  <a:srgbClr val="674026"/>
                </a:solidFill>
                <a:latin typeface="Arial Narrow" panose="020B0606020202030204" pitchFamily="34" charset="0"/>
              </a:rPr>
              <a:pPr algn="l"/>
              <a:t>29</a:t>
            </a:fld>
            <a:endParaRPr lang="en-US" dirty="0">
              <a:solidFill>
                <a:srgbClr val="674026"/>
              </a:solidFill>
              <a:latin typeface="Arial Narrow" panose="020B0606020202030204" pitchFamily="34" charset="0"/>
            </a:endParaRPr>
          </a:p>
        </p:txBody>
      </p:sp>
      <p:sp>
        <p:nvSpPr>
          <p:cNvPr id="9" name="Content Placeholder 2"/>
          <p:cNvSpPr>
            <a:spLocks noGrp="1"/>
          </p:cNvSpPr>
          <p:nvPr>
            <p:ph sz="half" idx="1"/>
          </p:nvPr>
        </p:nvSpPr>
        <p:spPr>
          <a:xfrm>
            <a:off x="457200" y="1066800"/>
            <a:ext cx="4876800" cy="4754563"/>
          </a:xfrm>
        </p:spPr>
        <p:txBody>
          <a:bodyPr>
            <a:noAutofit/>
          </a:bodyPr>
          <a:lstStyle/>
          <a:p>
            <a:pPr>
              <a:defRPr/>
            </a:pPr>
            <a:r>
              <a:rPr lang="en-US" sz="2400" dirty="0">
                <a:latin typeface="Arial Narrow"/>
                <a:cs typeface="Arial Narrow"/>
              </a:rPr>
              <a:t>Incident Command System (ICS)</a:t>
            </a:r>
          </a:p>
          <a:p>
            <a:pPr>
              <a:defRPr/>
            </a:pPr>
            <a:r>
              <a:rPr lang="en-US" sz="2400" dirty="0">
                <a:latin typeface="Arial Narrow"/>
                <a:cs typeface="Arial Narrow"/>
              </a:rPr>
              <a:t>Oil Spill Response Organizations (OSROs)</a:t>
            </a:r>
          </a:p>
          <a:p>
            <a:pPr>
              <a:defRPr/>
            </a:pPr>
            <a:r>
              <a:rPr lang="en-US" sz="2400" dirty="0">
                <a:latin typeface="Arial Narrow"/>
                <a:cs typeface="Arial Narrow"/>
              </a:rPr>
              <a:t>Oil Spill Liability Trust Fund (OSLTF)</a:t>
            </a:r>
          </a:p>
          <a:p>
            <a:pPr>
              <a:defRPr/>
            </a:pPr>
            <a:r>
              <a:rPr lang="en-US" sz="2400" dirty="0">
                <a:latin typeface="Arial Narrow"/>
                <a:cs typeface="Arial Narrow"/>
              </a:rPr>
              <a:t>Coast Guard Strike Teams</a:t>
            </a:r>
          </a:p>
          <a:p>
            <a:pPr>
              <a:defRPr/>
            </a:pPr>
            <a:r>
              <a:rPr lang="en-US" sz="2400" dirty="0">
                <a:latin typeface="Arial Narrow"/>
                <a:cs typeface="Arial Narrow"/>
              </a:rPr>
              <a:t>Vessel of Opportunity Skimming System (VOSS) and the Dynamic Incline Plane (DIP) 600 System</a:t>
            </a:r>
          </a:p>
          <a:p>
            <a:pPr>
              <a:defRPr/>
            </a:pPr>
            <a:r>
              <a:rPr lang="en-US" sz="2400" dirty="0">
                <a:latin typeface="Arial Narrow"/>
                <a:cs typeface="Arial Narrow"/>
              </a:rPr>
              <a:t>Coast Guard Incident Management Assist Team (IMAT) and Public Information Assistance Team (PIAT)</a:t>
            </a:r>
          </a:p>
        </p:txBody>
      </p:sp>
      <p:sp>
        <p:nvSpPr>
          <p:cNvPr id="11" name="Title 1"/>
          <p:cNvSpPr>
            <a:spLocks noGrp="1"/>
          </p:cNvSpPr>
          <p:nvPr>
            <p:ph type="title"/>
          </p:nvPr>
        </p:nvSpPr>
        <p:spPr>
          <a:xfrm>
            <a:off x="457200" y="0"/>
            <a:ext cx="8229600" cy="1143000"/>
          </a:xfrm>
        </p:spPr>
        <p:txBody>
          <a:bodyPr>
            <a:normAutofit/>
          </a:bodyPr>
          <a:lstStyle/>
          <a:p>
            <a:r>
              <a:rPr lang="en-US" dirty="0" smtClean="0">
                <a:latin typeface="Times New Roman" charset="0"/>
                <a:cs typeface="Arial" charset="0"/>
              </a:rPr>
              <a:t>Response</a:t>
            </a:r>
            <a:endParaRPr lang="en-US" dirty="0">
              <a:latin typeface="Times New Roman" charset="0"/>
              <a:cs typeface="Arial" charset="0"/>
            </a:endParaRPr>
          </a:p>
        </p:txBody>
      </p:sp>
      <p:pic>
        <p:nvPicPr>
          <p:cNvPr id="8" name="Content Placeholder 5" descr="A2_sm.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638800" y="1066800"/>
            <a:ext cx="3171825" cy="4525963"/>
          </a:xfrm>
          <a:prstGeom prst="rect">
            <a:avLst/>
          </a:prstGeom>
        </p:spPr>
      </p:pic>
    </p:spTree>
    <p:extLst>
      <p:ext uri="{BB962C8B-B14F-4D97-AF65-F5344CB8AC3E}">
        <p14:creationId xmlns:p14="http://schemas.microsoft.com/office/powerpoint/2010/main" val="1130088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Northwest Straits Region</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081" y="5865453"/>
            <a:ext cx="2420119" cy="1068747"/>
          </a:xfrm>
          <a:prstGeom prst="rect">
            <a:avLst/>
          </a:prstGeom>
        </p:spPr>
      </p:pic>
      <p:sp>
        <p:nvSpPr>
          <p:cNvPr id="5" name="Footer Placeholder 4"/>
          <p:cNvSpPr txBox="1">
            <a:spLocks/>
          </p:cNvSpPr>
          <p:nvPr/>
        </p:nvSpPr>
        <p:spPr>
          <a:xfrm>
            <a:off x="5921527" y="6019800"/>
            <a:ext cx="2719237" cy="68928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smtClean="0">
                <a:solidFill>
                  <a:srgbClr val="674026"/>
                </a:solidFill>
                <a:latin typeface="Arial Narrow" panose="020B0606020202030204" pitchFamily="34" charset="0"/>
              </a:rPr>
              <a:t>NWSF Community Oil Spill Workshop</a:t>
            </a:r>
            <a:endParaRPr lang="en-US" sz="1400" dirty="0">
              <a:solidFill>
                <a:srgbClr val="674026"/>
              </a:solidFill>
              <a:latin typeface="Arial Narrow" panose="020B0606020202030204" pitchFamily="34" charset="0"/>
            </a:endParaRPr>
          </a:p>
        </p:txBody>
      </p:sp>
      <p:pic>
        <p:nvPicPr>
          <p:cNvPr id="8" name="Picture 7" descr="county line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267480"/>
            <a:ext cx="7853483" cy="4676120"/>
          </a:xfrm>
          <a:prstGeom prst="rect">
            <a:avLst/>
          </a:prstGeom>
        </p:spPr>
      </p:pic>
      <p:sp>
        <p:nvSpPr>
          <p:cNvPr id="7" name="TextBox 6"/>
          <p:cNvSpPr txBox="1"/>
          <p:nvPr/>
        </p:nvSpPr>
        <p:spPr>
          <a:xfrm>
            <a:off x="1752600" y="1905000"/>
            <a:ext cx="959492" cy="400110"/>
          </a:xfrm>
          <a:prstGeom prst="rect">
            <a:avLst/>
          </a:prstGeom>
          <a:noFill/>
        </p:spPr>
        <p:txBody>
          <a:bodyPr wrap="none" rtlCol="0">
            <a:spAutoFit/>
          </a:bodyPr>
          <a:lstStyle/>
          <a:p>
            <a:r>
              <a:rPr lang="en-US" sz="2000" dirty="0" smtClean="0">
                <a:solidFill>
                  <a:schemeClr val="bg1">
                    <a:lumMod val="75000"/>
                  </a:schemeClr>
                </a:solidFill>
              </a:rPr>
              <a:t>Canada</a:t>
            </a:r>
            <a:endParaRPr lang="en-US" sz="2000" dirty="0">
              <a:solidFill>
                <a:schemeClr val="bg1">
                  <a:lumMod val="75000"/>
                </a:schemeClr>
              </a:solidFill>
            </a:endParaRPr>
          </a:p>
        </p:txBody>
      </p:sp>
      <p:sp>
        <p:nvSpPr>
          <p:cNvPr id="9" name="Slide Number Placeholder 3"/>
          <p:cNvSpPr>
            <a:spLocks noGrp="1"/>
          </p:cNvSpPr>
          <p:nvPr>
            <p:ph type="sldNum" sz="quarter" idx="12"/>
          </p:nvPr>
        </p:nvSpPr>
        <p:spPr>
          <a:xfrm>
            <a:off x="8610600" y="6172200"/>
            <a:ext cx="990600" cy="365125"/>
          </a:xfrm>
        </p:spPr>
        <p:txBody>
          <a:bodyPr/>
          <a:lstStyle/>
          <a:p>
            <a:pPr algn="l"/>
            <a:fld id="{96D7E902-12B5-0F46-82F4-E58968DA3D7B}" type="slidenum">
              <a:rPr lang="en-US" smtClean="0">
                <a:solidFill>
                  <a:srgbClr val="674026"/>
                </a:solidFill>
                <a:latin typeface="Arial Narrow" panose="020B0606020202030204" pitchFamily="34" charset="0"/>
              </a:rPr>
              <a:pPr algn="l"/>
              <a:t>3</a:t>
            </a:fld>
            <a:endParaRPr lang="en-US" dirty="0">
              <a:solidFill>
                <a:srgbClr val="674026"/>
              </a:solidFill>
              <a:latin typeface="Arial Narrow" panose="020B0606020202030204" pitchFamily="34" charset="0"/>
            </a:endParaRPr>
          </a:p>
        </p:txBody>
      </p:sp>
    </p:spTree>
    <p:extLst>
      <p:ext uri="{BB962C8B-B14F-4D97-AF65-F5344CB8AC3E}">
        <p14:creationId xmlns:p14="http://schemas.microsoft.com/office/powerpoint/2010/main" val="17569064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
        <p:nvSpPr>
          <p:cNvPr id="6" name="Footer Placeholder 4"/>
          <p:cNvSpPr txBox="1">
            <a:spLocks/>
          </p:cNvSpPr>
          <p:nvPr/>
        </p:nvSpPr>
        <p:spPr>
          <a:xfrm>
            <a:off x="5921527" y="6019800"/>
            <a:ext cx="2719237" cy="68928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smtClean="0">
                <a:solidFill>
                  <a:srgbClr val="674026"/>
                </a:solidFill>
                <a:latin typeface="Arial Narrow" panose="020B0606020202030204" pitchFamily="34" charset="0"/>
              </a:rPr>
              <a:t>NWSF Community Oil Spill Workshop</a:t>
            </a:r>
            <a:endParaRPr lang="en-US" sz="1400" dirty="0">
              <a:solidFill>
                <a:srgbClr val="674026"/>
              </a:solidFill>
              <a:latin typeface="Arial Narrow" panose="020B0606020202030204" pitchFamily="34" charset="0"/>
            </a:endParaRPr>
          </a:p>
        </p:txBody>
      </p:sp>
      <p:sp>
        <p:nvSpPr>
          <p:cNvPr id="7" name="Slide Number Placeholder 3"/>
          <p:cNvSpPr>
            <a:spLocks noGrp="1"/>
          </p:cNvSpPr>
          <p:nvPr>
            <p:ph type="sldNum" sz="quarter" idx="12"/>
          </p:nvPr>
        </p:nvSpPr>
        <p:spPr>
          <a:xfrm>
            <a:off x="8640764" y="6199342"/>
            <a:ext cx="990600" cy="365125"/>
          </a:xfrm>
        </p:spPr>
        <p:txBody>
          <a:bodyPr/>
          <a:lstStyle/>
          <a:p>
            <a:pPr algn="l"/>
            <a:fld id="{96D7E902-12B5-0F46-82F4-E58968DA3D7B}" type="slidenum">
              <a:rPr lang="en-US" smtClean="0">
                <a:solidFill>
                  <a:srgbClr val="674026"/>
                </a:solidFill>
                <a:latin typeface="Arial Narrow" panose="020B0606020202030204" pitchFamily="34" charset="0"/>
              </a:rPr>
              <a:pPr algn="l"/>
              <a:t>30</a:t>
            </a:fld>
            <a:endParaRPr lang="en-US" dirty="0">
              <a:solidFill>
                <a:srgbClr val="674026"/>
              </a:solidFill>
              <a:latin typeface="Arial Narrow" panose="020B0606020202030204" pitchFamily="34" charset="0"/>
            </a:endParaRPr>
          </a:p>
        </p:txBody>
      </p:sp>
      <p:sp>
        <p:nvSpPr>
          <p:cNvPr id="9" name="Content Placeholder 2"/>
          <p:cNvSpPr>
            <a:spLocks noGrp="1"/>
          </p:cNvSpPr>
          <p:nvPr>
            <p:ph sz="half" idx="1"/>
          </p:nvPr>
        </p:nvSpPr>
        <p:spPr>
          <a:xfrm>
            <a:off x="457200" y="1066800"/>
            <a:ext cx="4267200" cy="4754563"/>
          </a:xfrm>
        </p:spPr>
        <p:txBody>
          <a:bodyPr>
            <a:noAutofit/>
          </a:bodyPr>
          <a:lstStyle/>
          <a:p>
            <a:pPr>
              <a:defRPr/>
            </a:pPr>
            <a:r>
              <a:rPr lang="en-US" sz="1800" dirty="0">
                <a:latin typeface="Arial Narrow"/>
                <a:cs typeface="Arial Narrow"/>
              </a:rPr>
              <a:t>Safe System, but . . . . .</a:t>
            </a:r>
          </a:p>
          <a:p>
            <a:pPr lvl="1">
              <a:defRPr/>
            </a:pPr>
            <a:r>
              <a:rPr lang="en-US" sz="1800" dirty="0">
                <a:latin typeface="Arial Narrow"/>
                <a:cs typeface="Arial Narrow"/>
              </a:rPr>
              <a:t>Need to Adapt to Changes in Vessel Traffic</a:t>
            </a:r>
          </a:p>
          <a:p>
            <a:pPr lvl="1">
              <a:defRPr/>
            </a:pPr>
            <a:r>
              <a:rPr lang="en-US" sz="1800" dirty="0">
                <a:latin typeface="Arial Narrow"/>
                <a:cs typeface="Arial Narrow"/>
              </a:rPr>
              <a:t>Larger Ships (&gt;10,000 TEU and Mega Cruise Ships)</a:t>
            </a:r>
          </a:p>
          <a:p>
            <a:pPr lvl="1">
              <a:defRPr/>
            </a:pPr>
            <a:r>
              <a:rPr lang="en-US" sz="1800" dirty="0">
                <a:latin typeface="Arial Narrow"/>
                <a:cs typeface="Arial Narrow"/>
              </a:rPr>
              <a:t>Deeper Drafts and Greater Beams</a:t>
            </a:r>
          </a:p>
          <a:p>
            <a:pPr lvl="1">
              <a:defRPr/>
            </a:pPr>
            <a:r>
              <a:rPr lang="en-US" sz="1800" dirty="0">
                <a:latin typeface="Arial Narrow"/>
                <a:cs typeface="Arial Narrow"/>
              </a:rPr>
              <a:t>New Types of Vessels (e.g. ATBs)</a:t>
            </a:r>
          </a:p>
          <a:p>
            <a:pPr>
              <a:defRPr/>
            </a:pPr>
            <a:r>
              <a:rPr lang="en-US" sz="1800" dirty="0">
                <a:latin typeface="Arial Narrow"/>
                <a:cs typeface="Arial Narrow"/>
              </a:rPr>
              <a:t>Today’s Oil Spills</a:t>
            </a:r>
          </a:p>
          <a:p>
            <a:pPr lvl="1">
              <a:defRPr/>
            </a:pPr>
            <a:r>
              <a:rPr lang="en-US" sz="1800" dirty="0">
                <a:latin typeface="Arial Narrow"/>
                <a:cs typeface="Arial Narrow"/>
              </a:rPr>
              <a:t>Fishing and Recreational Vessels</a:t>
            </a:r>
          </a:p>
          <a:p>
            <a:pPr lvl="1">
              <a:defRPr/>
            </a:pPr>
            <a:r>
              <a:rPr lang="en-US" sz="1800" dirty="0">
                <a:latin typeface="Arial Narrow"/>
                <a:cs typeface="Arial Narrow"/>
              </a:rPr>
              <a:t>Derelicts Vessels</a:t>
            </a:r>
          </a:p>
          <a:p>
            <a:pPr>
              <a:defRPr/>
            </a:pPr>
            <a:r>
              <a:rPr lang="en-US" sz="1800" dirty="0">
                <a:latin typeface="Arial Narrow"/>
                <a:cs typeface="Arial Narrow"/>
              </a:rPr>
              <a:t>Need to Protect our Tribe’s Treaty Rights</a:t>
            </a:r>
          </a:p>
          <a:p>
            <a:pPr>
              <a:defRPr/>
            </a:pPr>
            <a:r>
              <a:rPr lang="en-US" sz="1800" dirty="0">
                <a:latin typeface="Arial Narrow"/>
                <a:cs typeface="Arial Narrow"/>
              </a:rPr>
              <a:t>Continue to Implement Lessons Learned</a:t>
            </a:r>
          </a:p>
          <a:p>
            <a:pPr>
              <a:defRPr/>
            </a:pPr>
            <a:r>
              <a:rPr lang="en-US" sz="1800" dirty="0">
                <a:latin typeface="Arial Narrow"/>
                <a:cs typeface="Arial Narrow"/>
              </a:rPr>
              <a:t>Striving to Foster a Culture of Safety and Continuous Improvement</a:t>
            </a:r>
          </a:p>
        </p:txBody>
      </p:sp>
      <p:sp>
        <p:nvSpPr>
          <p:cNvPr id="11" name="Title 1"/>
          <p:cNvSpPr>
            <a:spLocks noGrp="1"/>
          </p:cNvSpPr>
          <p:nvPr>
            <p:ph type="title"/>
          </p:nvPr>
        </p:nvSpPr>
        <p:spPr>
          <a:xfrm>
            <a:off x="457200" y="0"/>
            <a:ext cx="8229600" cy="1143000"/>
          </a:xfrm>
        </p:spPr>
        <p:txBody>
          <a:bodyPr>
            <a:normAutofit/>
          </a:bodyPr>
          <a:lstStyle/>
          <a:p>
            <a:r>
              <a:rPr lang="en-US" dirty="0" smtClean="0">
                <a:latin typeface="Times New Roman" charset="0"/>
                <a:cs typeface="Arial" charset="0"/>
              </a:rPr>
              <a:t>Response</a:t>
            </a:r>
            <a:endParaRPr lang="en-US" dirty="0">
              <a:latin typeface="Times New Roman" charset="0"/>
              <a:cs typeface="Arial" charset="0"/>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876800" y="990600"/>
            <a:ext cx="4038600" cy="842963"/>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191000"/>
            <a:ext cx="2895600"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2133600"/>
            <a:ext cx="2319338"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295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
        <p:nvSpPr>
          <p:cNvPr id="6" name="Footer Placeholder 4"/>
          <p:cNvSpPr txBox="1">
            <a:spLocks/>
          </p:cNvSpPr>
          <p:nvPr/>
        </p:nvSpPr>
        <p:spPr>
          <a:xfrm>
            <a:off x="5921527" y="6019800"/>
            <a:ext cx="2719237" cy="68928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smtClean="0">
                <a:solidFill>
                  <a:srgbClr val="674026"/>
                </a:solidFill>
                <a:latin typeface="Arial Narrow" panose="020B0606020202030204" pitchFamily="34" charset="0"/>
              </a:rPr>
              <a:t>NWSF Community Oil Spill Workshop</a:t>
            </a:r>
            <a:endParaRPr lang="en-US" sz="1400" dirty="0">
              <a:solidFill>
                <a:srgbClr val="674026"/>
              </a:solidFill>
              <a:latin typeface="Arial Narrow" panose="020B0606020202030204" pitchFamily="34" charset="0"/>
            </a:endParaRPr>
          </a:p>
        </p:txBody>
      </p:sp>
      <p:sp>
        <p:nvSpPr>
          <p:cNvPr id="7" name="Slide Number Placeholder 3"/>
          <p:cNvSpPr>
            <a:spLocks noGrp="1"/>
          </p:cNvSpPr>
          <p:nvPr>
            <p:ph type="sldNum" sz="quarter" idx="12"/>
          </p:nvPr>
        </p:nvSpPr>
        <p:spPr>
          <a:xfrm>
            <a:off x="8640764" y="6199342"/>
            <a:ext cx="990600" cy="365125"/>
          </a:xfrm>
        </p:spPr>
        <p:txBody>
          <a:bodyPr/>
          <a:lstStyle/>
          <a:p>
            <a:pPr algn="l"/>
            <a:fld id="{96D7E902-12B5-0F46-82F4-E58968DA3D7B}" type="slidenum">
              <a:rPr lang="en-US" smtClean="0">
                <a:solidFill>
                  <a:srgbClr val="674026"/>
                </a:solidFill>
                <a:latin typeface="Arial Narrow" panose="020B0606020202030204" pitchFamily="34" charset="0"/>
              </a:rPr>
              <a:pPr algn="l"/>
              <a:t>31</a:t>
            </a:fld>
            <a:endParaRPr lang="en-US" dirty="0">
              <a:solidFill>
                <a:srgbClr val="674026"/>
              </a:solidFill>
              <a:latin typeface="Arial Narrow" panose="020B0606020202030204" pitchFamily="34" charset="0"/>
            </a:endParaRPr>
          </a:p>
        </p:txBody>
      </p:sp>
      <p:sp>
        <p:nvSpPr>
          <p:cNvPr id="11" name="Title 1"/>
          <p:cNvSpPr>
            <a:spLocks noGrp="1"/>
          </p:cNvSpPr>
          <p:nvPr>
            <p:ph type="title"/>
          </p:nvPr>
        </p:nvSpPr>
        <p:spPr>
          <a:xfrm>
            <a:off x="457200" y="838200"/>
            <a:ext cx="8229600" cy="1143000"/>
          </a:xfrm>
        </p:spPr>
        <p:txBody>
          <a:bodyPr>
            <a:normAutofit/>
          </a:bodyPr>
          <a:lstStyle/>
          <a:p>
            <a:r>
              <a:rPr lang="en-US" dirty="0" smtClean="0">
                <a:latin typeface="Times New Roman" charset="0"/>
                <a:cs typeface="Arial" charset="0"/>
              </a:rPr>
              <a:t>QUESTION?</a:t>
            </a:r>
            <a:endParaRPr lang="en-US" dirty="0">
              <a:latin typeface="Times New Roman" charset="0"/>
              <a:cs typeface="Arial" charset="0"/>
            </a:endParaRPr>
          </a:p>
        </p:txBody>
      </p:sp>
      <p:pic>
        <p:nvPicPr>
          <p:cNvPr id="14" name="Picture 3" descr="080303-RBM_BuildersTrials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0574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476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r>
              <a:rPr lang="en-US" dirty="0" smtClean="0">
                <a:latin typeface="Times New Roman" charset="0"/>
                <a:cs typeface="Arial" charset="0"/>
              </a:rPr>
              <a:t>Puget Sound Harbor Safety Committee</a:t>
            </a:r>
            <a:endParaRPr lang="en-US" dirty="0">
              <a:latin typeface="Times New Roman" charset="0"/>
              <a:cs typeface="Arial" charset="0"/>
            </a:endParaRPr>
          </a:p>
        </p:txBody>
      </p:sp>
      <p:sp>
        <p:nvSpPr>
          <p:cNvPr id="19460" name="Footer Placeholder 3"/>
          <p:cNvSpPr>
            <a:spLocks noGrp="1"/>
          </p:cNvSpPr>
          <p:nvPr>
            <p:ph type="ftr" sz="quarter" idx="4294967295"/>
          </p:nvPr>
        </p:nvSpPr>
        <p:spPr>
          <a:xfrm>
            <a:off x="3124200" y="6457950"/>
            <a:ext cx="2895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charset="0"/>
                <a:ea typeface="ＭＳ Ｐゴシック" charset="0"/>
                <a:cs typeface="Arial" charset="0"/>
              </a:defRPr>
            </a:lvl1pPr>
            <a:lvl2pPr marL="742950" indent="-285750" eaLnBrk="0" hangingPunct="0">
              <a:defRPr>
                <a:solidFill>
                  <a:schemeClr val="tx1"/>
                </a:solidFill>
                <a:latin typeface="Times New Roman" charset="0"/>
                <a:ea typeface="Arial" charset="0"/>
                <a:cs typeface="Arial" charset="0"/>
              </a:defRPr>
            </a:lvl2pPr>
            <a:lvl3pPr marL="1143000" indent="-228600" eaLnBrk="0" hangingPunct="0">
              <a:defRPr>
                <a:solidFill>
                  <a:schemeClr val="tx1"/>
                </a:solidFill>
                <a:latin typeface="Times New Roman" charset="0"/>
                <a:ea typeface="Arial" charset="0"/>
                <a:cs typeface="Arial" charset="0"/>
              </a:defRPr>
            </a:lvl3pPr>
            <a:lvl4pPr marL="1600200" indent="-228600" eaLnBrk="0" hangingPunct="0">
              <a:defRPr>
                <a:solidFill>
                  <a:schemeClr val="tx1"/>
                </a:solidFill>
                <a:latin typeface="Times New Roman" charset="0"/>
                <a:ea typeface="Arial" charset="0"/>
                <a:cs typeface="Arial" charset="0"/>
              </a:defRPr>
            </a:lvl4pPr>
            <a:lvl5pPr marL="2057400" indent="-228600" eaLnBrk="0" hangingPunct="0">
              <a:defRPr>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a:solidFill>
                  <a:schemeClr val="tx1"/>
                </a:solidFill>
                <a:latin typeface="Times New Roman" charset="0"/>
                <a:ea typeface="Arial" charset="0"/>
                <a:cs typeface="Arial" charset="0"/>
              </a:defRPr>
            </a:lvl9pPr>
          </a:lstStyle>
          <a:p>
            <a:pPr eaLnBrk="1" hangingPunct="1"/>
            <a:r>
              <a:rPr lang="en-US">
                <a:solidFill>
                  <a:schemeClr val="bg1"/>
                </a:solidFill>
              </a:rPr>
              <a:t>FOUO</a:t>
            </a:r>
          </a:p>
        </p:txBody>
      </p:sp>
      <p:sp>
        <p:nvSpPr>
          <p:cNvPr id="6" name="Content Placeholder 2"/>
          <p:cNvSpPr txBox="1">
            <a:spLocks/>
          </p:cNvSpPr>
          <p:nvPr/>
        </p:nvSpPr>
        <p:spPr>
          <a:xfrm>
            <a:off x="457200" y="1676400"/>
            <a:ext cx="4038600" cy="35814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dirty="0" smtClean="0">
                <a:latin typeface="Arial Narrow"/>
                <a:cs typeface="Arial Narrow"/>
              </a:rPr>
              <a:t>Local Government</a:t>
            </a:r>
          </a:p>
          <a:p>
            <a:pPr>
              <a:defRPr/>
            </a:pPr>
            <a:r>
              <a:rPr lang="en-US" dirty="0" smtClean="0">
                <a:latin typeface="Arial Narrow"/>
                <a:cs typeface="Arial Narrow"/>
              </a:rPr>
              <a:t>Labor</a:t>
            </a:r>
          </a:p>
          <a:p>
            <a:pPr>
              <a:defRPr/>
            </a:pPr>
            <a:r>
              <a:rPr lang="en-US" dirty="0" smtClean="0">
                <a:latin typeface="Arial Narrow"/>
                <a:cs typeface="Arial Narrow"/>
              </a:rPr>
              <a:t>Passenger Vessel Operators</a:t>
            </a:r>
          </a:p>
          <a:p>
            <a:pPr>
              <a:defRPr/>
            </a:pPr>
            <a:r>
              <a:rPr lang="en-US" dirty="0" smtClean="0">
                <a:latin typeface="Arial Narrow"/>
                <a:cs typeface="Arial Narrow"/>
              </a:rPr>
              <a:t>Tribal</a:t>
            </a:r>
          </a:p>
          <a:p>
            <a:pPr>
              <a:defRPr/>
            </a:pPr>
            <a:r>
              <a:rPr lang="en-US" dirty="0" smtClean="0">
                <a:latin typeface="Arial Narrow"/>
                <a:cs typeface="Arial Narrow"/>
              </a:rPr>
              <a:t>Pilots</a:t>
            </a:r>
          </a:p>
          <a:p>
            <a:pPr>
              <a:defRPr/>
            </a:pPr>
            <a:r>
              <a:rPr lang="en-US" dirty="0" smtClean="0">
                <a:latin typeface="Arial Narrow"/>
                <a:cs typeface="Arial Narrow"/>
              </a:rPr>
              <a:t>Tug and Barge</a:t>
            </a:r>
          </a:p>
          <a:p>
            <a:pPr>
              <a:defRPr/>
            </a:pPr>
            <a:r>
              <a:rPr lang="en-US" dirty="0" smtClean="0">
                <a:latin typeface="Arial Narrow"/>
                <a:cs typeface="Arial Narrow"/>
              </a:rPr>
              <a:t>Petroleum Shippers</a:t>
            </a:r>
          </a:p>
          <a:p>
            <a:pPr lvl="1">
              <a:buFontTx/>
              <a:buNone/>
              <a:defRPr/>
            </a:pPr>
            <a:endParaRPr lang="en-US" dirty="0"/>
          </a:p>
        </p:txBody>
      </p:sp>
      <p:sp>
        <p:nvSpPr>
          <p:cNvPr id="7" name="Content Placeholder 3"/>
          <p:cNvSpPr txBox="1">
            <a:spLocks/>
          </p:cNvSpPr>
          <p:nvPr/>
        </p:nvSpPr>
        <p:spPr>
          <a:xfrm>
            <a:off x="4191000" y="1676400"/>
            <a:ext cx="4038600" cy="3657600"/>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dirty="0" smtClean="0">
                <a:latin typeface="Arial Narrow"/>
                <a:cs typeface="Arial Narrow"/>
              </a:rPr>
              <a:t>Recreational Boaters</a:t>
            </a:r>
          </a:p>
          <a:p>
            <a:pPr>
              <a:defRPr/>
            </a:pPr>
            <a:r>
              <a:rPr lang="en-US" dirty="0" smtClean="0">
                <a:latin typeface="Arial Narrow"/>
                <a:cs typeface="Arial Narrow"/>
              </a:rPr>
              <a:t>Public at Large</a:t>
            </a:r>
          </a:p>
          <a:p>
            <a:pPr>
              <a:defRPr/>
            </a:pPr>
            <a:r>
              <a:rPr lang="en-US" dirty="0" smtClean="0">
                <a:latin typeface="Arial Narrow"/>
                <a:cs typeface="Arial Narrow"/>
              </a:rPr>
              <a:t>Aquaculture</a:t>
            </a:r>
          </a:p>
          <a:p>
            <a:pPr>
              <a:defRPr/>
            </a:pPr>
            <a:r>
              <a:rPr lang="en-US" dirty="0" smtClean="0">
                <a:latin typeface="Arial Narrow"/>
                <a:cs typeface="Arial Narrow"/>
              </a:rPr>
              <a:t>Public Ports</a:t>
            </a:r>
          </a:p>
          <a:p>
            <a:pPr>
              <a:defRPr/>
            </a:pPr>
            <a:r>
              <a:rPr lang="en-US" dirty="0" smtClean="0">
                <a:latin typeface="Arial Narrow"/>
                <a:cs typeface="Arial Narrow"/>
              </a:rPr>
              <a:t>Environmental Advocacy</a:t>
            </a:r>
          </a:p>
          <a:p>
            <a:pPr>
              <a:defRPr/>
            </a:pPr>
            <a:r>
              <a:rPr lang="en-US" dirty="0" smtClean="0">
                <a:latin typeface="Arial Narrow"/>
                <a:cs typeface="Arial Narrow"/>
              </a:rPr>
              <a:t>State Ferry System</a:t>
            </a:r>
          </a:p>
          <a:p>
            <a:pPr>
              <a:defRPr/>
            </a:pPr>
            <a:r>
              <a:rPr lang="en-US" dirty="0" smtClean="0">
                <a:latin typeface="Arial Narrow"/>
                <a:cs typeface="Arial Narrow"/>
              </a:rPr>
              <a:t>Commercial Fishing</a:t>
            </a:r>
          </a:p>
          <a:p>
            <a:pPr>
              <a:defRPr/>
            </a:pPr>
            <a:endParaRPr lang="en-US" dirty="0" smtClean="0"/>
          </a:p>
          <a:p>
            <a:pPr>
              <a:defRPr/>
            </a:pPr>
            <a:endParaRPr lang="en-US" dirty="0" smtClean="0"/>
          </a:p>
        </p:txBody>
      </p:sp>
      <p:sp>
        <p:nvSpPr>
          <p:cNvPr id="8" name="TextBox 4"/>
          <p:cNvSpPr txBox="1">
            <a:spLocks noChangeArrowheads="1"/>
          </p:cNvSpPr>
          <p:nvPr/>
        </p:nvSpPr>
        <p:spPr bwMode="auto">
          <a:xfrm>
            <a:off x="533400" y="5334000"/>
            <a:ext cx="7543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charset="0"/>
                <a:ea typeface="ＭＳ Ｐゴシック" charset="0"/>
                <a:cs typeface="Arial" charset="0"/>
              </a:defRPr>
            </a:lvl1pPr>
            <a:lvl2pPr marL="742950" indent="-285750" eaLnBrk="0" hangingPunct="0">
              <a:defRPr>
                <a:solidFill>
                  <a:schemeClr val="tx1"/>
                </a:solidFill>
                <a:latin typeface="Times New Roman" charset="0"/>
                <a:ea typeface="Arial" charset="0"/>
                <a:cs typeface="Arial" charset="0"/>
              </a:defRPr>
            </a:lvl2pPr>
            <a:lvl3pPr marL="1143000" indent="-228600" eaLnBrk="0" hangingPunct="0">
              <a:defRPr>
                <a:solidFill>
                  <a:schemeClr val="tx1"/>
                </a:solidFill>
                <a:latin typeface="Times New Roman" charset="0"/>
                <a:ea typeface="Arial" charset="0"/>
                <a:cs typeface="Arial" charset="0"/>
              </a:defRPr>
            </a:lvl3pPr>
            <a:lvl4pPr marL="1600200" indent="-228600" eaLnBrk="0" hangingPunct="0">
              <a:defRPr>
                <a:solidFill>
                  <a:schemeClr val="tx1"/>
                </a:solidFill>
                <a:latin typeface="Times New Roman" charset="0"/>
                <a:ea typeface="Arial" charset="0"/>
                <a:cs typeface="Arial" charset="0"/>
              </a:defRPr>
            </a:lvl4pPr>
            <a:lvl5pPr marL="2057400" indent="-228600" eaLnBrk="0" hangingPunct="0">
              <a:defRPr>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a:solidFill>
                  <a:schemeClr val="tx1"/>
                </a:solidFill>
                <a:latin typeface="Times New Roman" charset="0"/>
                <a:ea typeface="Arial" charset="0"/>
                <a:cs typeface="Arial" charset="0"/>
              </a:defRPr>
            </a:lvl9pPr>
          </a:lstStyle>
          <a:p>
            <a:pPr eaLnBrk="1" hangingPunct="1"/>
            <a:r>
              <a:rPr lang="en-US" dirty="0"/>
              <a:t>These meetings are open to the public.  The upcoming meetings and meeting notes be found at: </a:t>
            </a:r>
            <a:r>
              <a:rPr lang="en-US" dirty="0">
                <a:hlinkClick r:id="rId2"/>
              </a:rPr>
              <a:t>http://pshsc.org/meetings</a:t>
            </a:r>
            <a:endParaRPr lang="en-US" dirty="0"/>
          </a:p>
          <a:p>
            <a:pPr eaLnBrk="1" hangingPunct="1"/>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Tree>
    <p:extLst>
      <p:ext uri="{BB962C8B-B14F-4D97-AF65-F5344CB8AC3E}">
        <p14:creationId xmlns:p14="http://schemas.microsoft.com/office/powerpoint/2010/main" val="4230361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r>
              <a:rPr lang="en-US" dirty="0">
                <a:latin typeface="Times New Roman" charset="0"/>
                <a:cs typeface="Arial" charset="0"/>
              </a:rPr>
              <a:t>Harbor Safety Plan</a:t>
            </a:r>
            <a:br>
              <a:rPr lang="en-US" dirty="0">
                <a:latin typeface="Times New Roman" charset="0"/>
                <a:cs typeface="Arial" charset="0"/>
              </a:rPr>
            </a:br>
            <a:r>
              <a:rPr lang="en-US" dirty="0">
                <a:latin typeface="Times New Roman" charset="0"/>
                <a:cs typeface="Arial" charset="0"/>
              </a:rPr>
              <a:t>Standards of Care</a:t>
            </a:r>
          </a:p>
        </p:txBody>
      </p:sp>
      <p:sp>
        <p:nvSpPr>
          <p:cNvPr id="19459" name="Content Placeholder 2"/>
          <p:cNvSpPr>
            <a:spLocks noGrp="1"/>
          </p:cNvSpPr>
          <p:nvPr>
            <p:ph idx="1"/>
          </p:nvPr>
        </p:nvSpPr>
        <p:spPr>
          <a:xfrm>
            <a:off x="457200" y="1570038"/>
            <a:ext cx="8229600" cy="4525962"/>
          </a:xfrm>
        </p:spPr>
        <p:txBody>
          <a:bodyPr/>
          <a:lstStyle/>
          <a:p>
            <a:r>
              <a:rPr lang="en-US" sz="1800" dirty="0">
                <a:latin typeface="Arial Narrow"/>
                <a:cs typeface="Arial Narrow"/>
              </a:rPr>
              <a:t>Standards of Care are the procedures and practices, beyond regulatory requirements, that experienced and prudent maritime professionals follow to ensure safe, secure, efficient and environmentally responsible maritime operations.</a:t>
            </a:r>
          </a:p>
          <a:p>
            <a:r>
              <a:rPr lang="en-US" sz="1800" dirty="0">
                <a:latin typeface="Arial Narrow"/>
                <a:cs typeface="Arial Narrow"/>
              </a:rPr>
              <a:t>Formalized Standards of Care are </a:t>
            </a:r>
            <a:r>
              <a:rPr lang="ja-JP" altLang="en-US" sz="1800" dirty="0">
                <a:latin typeface="Arial Narrow"/>
                <a:cs typeface="Arial Narrow"/>
              </a:rPr>
              <a:t>“</a:t>
            </a:r>
            <a:r>
              <a:rPr lang="en-US" sz="1800" dirty="0">
                <a:latin typeface="Arial Narrow"/>
                <a:cs typeface="Arial Narrow"/>
              </a:rPr>
              <a:t>good marine practices</a:t>
            </a:r>
            <a:r>
              <a:rPr lang="ja-JP" altLang="en-US" sz="1800" dirty="0">
                <a:latin typeface="Arial Narrow"/>
                <a:cs typeface="Arial Narrow"/>
              </a:rPr>
              <a:t>”</a:t>
            </a:r>
            <a:r>
              <a:rPr lang="en-US" sz="1800" dirty="0">
                <a:latin typeface="Arial Narrow"/>
                <a:cs typeface="Arial Narrow"/>
              </a:rPr>
              <a:t> that are developed and published to provide a guide for maritime professionals to consider and incorporate into their decision making process.</a:t>
            </a:r>
          </a:p>
          <a:p>
            <a:r>
              <a:rPr lang="en-US" sz="1800" dirty="0">
                <a:latin typeface="Arial Narrow"/>
                <a:cs typeface="Arial Narrow"/>
              </a:rPr>
              <a:t>Standards of Care are not regulations and thus not enforceable.  In some special circumstances, they may not be the best course of action to take.  Alternative procedures may be more appropriate.</a:t>
            </a:r>
          </a:p>
          <a:p>
            <a:r>
              <a:rPr lang="en-US" sz="1800" dirty="0">
                <a:latin typeface="Arial Narrow"/>
                <a:cs typeface="Arial Narrow"/>
              </a:rPr>
              <a:t>Mariners should be mindful that if they are involved in a maritime incident when not following relevant </a:t>
            </a:r>
            <a:r>
              <a:rPr lang="ja-JP" altLang="en-US" sz="1800" dirty="0">
                <a:latin typeface="Arial Narrow"/>
                <a:cs typeface="Arial Narrow"/>
              </a:rPr>
              <a:t>“</a:t>
            </a:r>
            <a:r>
              <a:rPr lang="en-US" sz="1800" dirty="0">
                <a:latin typeface="Arial Narrow"/>
                <a:cs typeface="Arial Narrow"/>
              </a:rPr>
              <a:t>Standards of Care</a:t>
            </a:r>
            <a:r>
              <a:rPr lang="ja-JP" altLang="en-US" sz="1800" dirty="0">
                <a:latin typeface="Arial Narrow"/>
                <a:cs typeface="Arial Narrow"/>
              </a:rPr>
              <a:t>”</a:t>
            </a:r>
            <a:r>
              <a:rPr lang="en-US" sz="1800" dirty="0">
                <a:latin typeface="Arial Narrow"/>
                <a:cs typeface="Arial Narrow"/>
              </a:rPr>
              <a:t> they could be subject to legal action based on a rebuttable presumption of negligence.</a:t>
            </a:r>
          </a:p>
          <a:p>
            <a:r>
              <a:rPr lang="en-US" sz="1800" dirty="0">
                <a:latin typeface="Arial Narrow"/>
                <a:cs typeface="Arial Narrow"/>
              </a:rPr>
              <a:t>Most recent Standard of Care –Rosario Strait Tug Situational Awareness Standard of Care</a:t>
            </a:r>
          </a:p>
          <a:p>
            <a:endParaRPr lang="en-US" dirty="0">
              <a:latin typeface="Times New Roman" charset="0"/>
              <a:cs typeface="Arial" charset="0"/>
            </a:endParaRPr>
          </a:p>
        </p:txBody>
      </p:sp>
      <p:sp>
        <p:nvSpPr>
          <p:cNvPr id="19460" name="Footer Placeholder 3"/>
          <p:cNvSpPr>
            <a:spLocks noGrp="1"/>
          </p:cNvSpPr>
          <p:nvPr>
            <p:ph type="ftr" sz="quarter" idx="4294967295"/>
          </p:nvPr>
        </p:nvSpPr>
        <p:spPr>
          <a:xfrm>
            <a:off x="3124200" y="6457950"/>
            <a:ext cx="2895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charset="0"/>
                <a:ea typeface="ＭＳ Ｐゴシック" charset="0"/>
                <a:cs typeface="Arial" charset="0"/>
              </a:defRPr>
            </a:lvl1pPr>
            <a:lvl2pPr marL="742950" indent="-285750" eaLnBrk="0" hangingPunct="0">
              <a:defRPr>
                <a:solidFill>
                  <a:schemeClr val="tx1"/>
                </a:solidFill>
                <a:latin typeface="Times New Roman" charset="0"/>
                <a:ea typeface="Arial" charset="0"/>
                <a:cs typeface="Arial" charset="0"/>
              </a:defRPr>
            </a:lvl2pPr>
            <a:lvl3pPr marL="1143000" indent="-228600" eaLnBrk="0" hangingPunct="0">
              <a:defRPr>
                <a:solidFill>
                  <a:schemeClr val="tx1"/>
                </a:solidFill>
                <a:latin typeface="Times New Roman" charset="0"/>
                <a:ea typeface="Arial" charset="0"/>
                <a:cs typeface="Arial" charset="0"/>
              </a:defRPr>
            </a:lvl3pPr>
            <a:lvl4pPr marL="1600200" indent="-228600" eaLnBrk="0" hangingPunct="0">
              <a:defRPr>
                <a:solidFill>
                  <a:schemeClr val="tx1"/>
                </a:solidFill>
                <a:latin typeface="Times New Roman" charset="0"/>
                <a:ea typeface="Arial" charset="0"/>
                <a:cs typeface="Arial" charset="0"/>
              </a:defRPr>
            </a:lvl4pPr>
            <a:lvl5pPr marL="2057400" indent="-228600" eaLnBrk="0" hangingPunct="0">
              <a:defRPr>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a:solidFill>
                  <a:schemeClr val="tx1"/>
                </a:solidFill>
                <a:latin typeface="Times New Roman" charset="0"/>
                <a:ea typeface="Arial" charset="0"/>
                <a:cs typeface="Arial" charset="0"/>
              </a:defRPr>
            </a:lvl9pPr>
          </a:lstStyle>
          <a:p>
            <a:pPr eaLnBrk="1" hangingPunct="1"/>
            <a:r>
              <a:rPr lang="en-US">
                <a:solidFill>
                  <a:schemeClr val="bg1"/>
                </a:solidFill>
              </a:rPr>
              <a:t>FOUO</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Tree>
    <p:extLst>
      <p:ext uri="{BB962C8B-B14F-4D97-AF65-F5344CB8AC3E}">
        <p14:creationId xmlns:p14="http://schemas.microsoft.com/office/powerpoint/2010/main" val="1295099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rmAutofit fontScale="90000"/>
          </a:bodyPr>
          <a:lstStyle/>
          <a:p>
            <a:r>
              <a:rPr lang="en-US" dirty="0" smtClean="0">
                <a:latin typeface="Times New Roman" charset="0"/>
                <a:cs typeface="Arial" charset="0"/>
              </a:rPr>
              <a:t>Turn Point Special Operating Area</a:t>
            </a:r>
            <a:endParaRPr lang="en-US" dirty="0">
              <a:latin typeface="Times New Roman" charset="0"/>
              <a:cs typeface="Arial" charset="0"/>
            </a:endParaRPr>
          </a:p>
        </p:txBody>
      </p:sp>
      <p:sp>
        <p:nvSpPr>
          <p:cNvPr id="19460" name="Footer Placeholder 3"/>
          <p:cNvSpPr>
            <a:spLocks noGrp="1"/>
          </p:cNvSpPr>
          <p:nvPr>
            <p:ph type="ftr" sz="quarter" idx="4294967295"/>
          </p:nvPr>
        </p:nvSpPr>
        <p:spPr>
          <a:xfrm>
            <a:off x="3124200" y="6457950"/>
            <a:ext cx="2895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charset="0"/>
                <a:ea typeface="ＭＳ Ｐゴシック" charset="0"/>
                <a:cs typeface="Arial" charset="0"/>
              </a:defRPr>
            </a:lvl1pPr>
            <a:lvl2pPr marL="742950" indent="-285750" eaLnBrk="0" hangingPunct="0">
              <a:defRPr>
                <a:solidFill>
                  <a:schemeClr val="tx1"/>
                </a:solidFill>
                <a:latin typeface="Times New Roman" charset="0"/>
                <a:ea typeface="Arial" charset="0"/>
                <a:cs typeface="Arial" charset="0"/>
              </a:defRPr>
            </a:lvl2pPr>
            <a:lvl3pPr marL="1143000" indent="-228600" eaLnBrk="0" hangingPunct="0">
              <a:defRPr>
                <a:solidFill>
                  <a:schemeClr val="tx1"/>
                </a:solidFill>
                <a:latin typeface="Times New Roman" charset="0"/>
                <a:ea typeface="Arial" charset="0"/>
                <a:cs typeface="Arial" charset="0"/>
              </a:defRPr>
            </a:lvl3pPr>
            <a:lvl4pPr marL="1600200" indent="-228600" eaLnBrk="0" hangingPunct="0">
              <a:defRPr>
                <a:solidFill>
                  <a:schemeClr val="tx1"/>
                </a:solidFill>
                <a:latin typeface="Times New Roman" charset="0"/>
                <a:ea typeface="Arial" charset="0"/>
                <a:cs typeface="Arial" charset="0"/>
              </a:defRPr>
            </a:lvl4pPr>
            <a:lvl5pPr marL="2057400" indent="-228600" eaLnBrk="0" hangingPunct="0">
              <a:defRPr>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a:solidFill>
                  <a:schemeClr val="tx1"/>
                </a:solidFill>
                <a:latin typeface="Times New Roman" charset="0"/>
                <a:ea typeface="Arial" charset="0"/>
                <a:cs typeface="Arial" charset="0"/>
              </a:defRPr>
            </a:lvl9pPr>
          </a:lstStyle>
          <a:p>
            <a:pPr eaLnBrk="1" hangingPunct="1"/>
            <a:r>
              <a:rPr lang="en-US">
                <a:solidFill>
                  <a:schemeClr val="bg1"/>
                </a:solidFill>
              </a:rPr>
              <a:t>FOUO</a:t>
            </a:r>
          </a:p>
        </p:txBody>
      </p:sp>
      <p:sp>
        <p:nvSpPr>
          <p:cNvPr id="6" name="Content Placeholder 2"/>
          <p:cNvSpPr txBox="1">
            <a:spLocks/>
          </p:cNvSpPr>
          <p:nvPr/>
        </p:nvSpPr>
        <p:spPr>
          <a:xfrm>
            <a:off x="457200" y="1600200"/>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Tx/>
              <a:buNone/>
            </a:pPr>
            <a:r>
              <a:rPr lang="en-US" sz="800" smtClean="0">
                <a:latin typeface="Times New Roman" charset="0"/>
                <a:cs typeface="Arial" charset="0"/>
              </a:rPr>
              <a:t>APPLICATION: </a:t>
            </a:r>
          </a:p>
          <a:p>
            <a:pPr>
              <a:buFontTx/>
              <a:buNone/>
            </a:pPr>
            <a:r>
              <a:rPr lang="en-US" sz="800" smtClean="0">
                <a:latin typeface="Times New Roman" charset="0"/>
                <a:cs typeface="Arial" charset="0"/>
              </a:rPr>
              <a:t>These procedures apply to all Canadian and United States VTS participant vessels within or approaching the Turn Point SOA from Boundary Passage, southbound for Haro Strait; and from Haro Strait, northbound for Boundary Passage or Swanson Channel, however, they do not apply to vessels southbound out of Swanson Channel. </a:t>
            </a:r>
          </a:p>
          <a:p>
            <a:pPr>
              <a:buFontTx/>
              <a:buNone/>
            </a:pPr>
            <a:endParaRPr lang="en-US" sz="800" smtClean="0">
              <a:latin typeface="Times New Roman" charset="0"/>
              <a:cs typeface="Arial" charset="0"/>
            </a:endParaRPr>
          </a:p>
          <a:p>
            <a:pPr>
              <a:buFontTx/>
              <a:buNone/>
            </a:pPr>
            <a:r>
              <a:rPr lang="en-US" sz="800" smtClean="0">
                <a:latin typeface="Times New Roman" charset="0"/>
                <a:cs typeface="Arial" charset="0"/>
              </a:rPr>
              <a:t>MOVEMENT PROCEDURES </a:t>
            </a:r>
          </a:p>
          <a:p>
            <a:pPr>
              <a:buFontTx/>
              <a:buNone/>
            </a:pPr>
            <a:r>
              <a:rPr lang="en-US" sz="800" smtClean="0">
                <a:latin typeface="Times New Roman" charset="0"/>
                <a:cs typeface="Arial" charset="0"/>
              </a:rPr>
              <a:t>1. A VTS participant, if towing astern, do so with as short a hawser as safety and good seamanship permits. </a:t>
            </a:r>
          </a:p>
          <a:p>
            <a:pPr>
              <a:buFontTx/>
              <a:buNone/>
            </a:pPr>
            <a:r>
              <a:rPr lang="en-US" sz="800" smtClean="0">
                <a:latin typeface="Times New Roman" charset="0"/>
                <a:cs typeface="Arial" charset="0"/>
              </a:rPr>
              <a:t>2. A VTS participant of 100 meters or more in length (LOA) will make best efforts consistent with safety and industry practices: </a:t>
            </a:r>
          </a:p>
          <a:p>
            <a:pPr>
              <a:buFontTx/>
              <a:buNone/>
            </a:pPr>
            <a:r>
              <a:rPr lang="en-US" sz="800" smtClean="0">
                <a:latin typeface="Times New Roman" charset="0"/>
                <a:cs typeface="Arial" charset="0"/>
              </a:rPr>
              <a:t>a. Not to enter the Turn Point SOA when another VTS participant of 100 meters or more in length is already located within the SOA, unless; </a:t>
            </a:r>
          </a:p>
          <a:p>
            <a:pPr>
              <a:buFontTx/>
              <a:buNone/>
            </a:pPr>
            <a:r>
              <a:rPr lang="en-US" sz="800" smtClean="0">
                <a:latin typeface="Times New Roman" charset="0"/>
                <a:cs typeface="Arial" charset="0"/>
              </a:rPr>
              <a:t>	1. When following astern a minimum .5NM (5 cables) separation is maintained with the vessel ahead, 1-12 </a:t>
            </a:r>
          </a:p>
          <a:p>
            <a:pPr>
              <a:buFontTx/>
              <a:buNone/>
            </a:pPr>
            <a:endParaRPr lang="en-US" sz="800" smtClean="0">
              <a:latin typeface="Times New Roman" charset="0"/>
              <a:cs typeface="Arial" charset="0"/>
            </a:endParaRPr>
          </a:p>
          <a:p>
            <a:pPr>
              <a:buFontTx/>
              <a:buNone/>
            </a:pPr>
            <a:r>
              <a:rPr lang="en-US" sz="800" smtClean="0">
                <a:latin typeface="Times New Roman" charset="0"/>
                <a:cs typeface="Arial" charset="0"/>
              </a:rPr>
              <a:t>	2. When overtaking in the SOA with the concurrence of MCTS Victoria that there is no opposing traffic and a CPA of at least .5NM (5 cables) is maintained, </a:t>
            </a:r>
          </a:p>
          <a:p>
            <a:pPr>
              <a:buFontTx/>
              <a:buNone/>
            </a:pPr>
            <a:r>
              <a:rPr lang="en-US" sz="800" smtClean="0">
                <a:latin typeface="Times New Roman" charset="0"/>
                <a:cs typeface="Arial" charset="0"/>
              </a:rPr>
              <a:t>	3. If outbound from Boundary Pass and meeting an inbound vessel from Haro Strait already in the SOA, enter only after the outbound vessel is past the vector heading of the inbound vessel engaged in the turn and maintain at least a .5NM (5 cables) CPA, </a:t>
            </a:r>
          </a:p>
          <a:p>
            <a:pPr>
              <a:buFontTx/>
              <a:buNone/>
            </a:pPr>
            <a:r>
              <a:rPr lang="en-US" sz="800" smtClean="0">
                <a:latin typeface="Times New Roman" charset="0"/>
                <a:cs typeface="Arial" charset="0"/>
              </a:rPr>
              <a:t>	4. If inbound from Haro Strait and meeting an outbound vessel from Boundary Pass already in the SOA, enter only after the outbound vessel has crossed a bearing line between Turn Point and Arachne Reef and maintain at least a .5NM (5 cables) CPA; </a:t>
            </a:r>
          </a:p>
          <a:p>
            <a:pPr>
              <a:buFontTx/>
              <a:buNone/>
            </a:pPr>
            <a:r>
              <a:rPr lang="en-US" sz="800" smtClean="0">
                <a:latin typeface="Times New Roman" charset="0"/>
                <a:cs typeface="Arial" charset="0"/>
              </a:rPr>
              <a:t>b. Maintain a distance off of Turn Point of at least .3 NM (3 cables). </a:t>
            </a:r>
          </a:p>
          <a:p>
            <a:pPr>
              <a:buFontTx/>
              <a:buNone/>
            </a:pPr>
            <a:r>
              <a:rPr lang="en-US" sz="800" smtClean="0">
                <a:latin typeface="Times New Roman" charset="0"/>
                <a:cs typeface="Arial" charset="0"/>
              </a:rPr>
              <a:t>	All VTS participants approaching the Turn Point SOA are expected to make safe passing arrangements with other VTS participants at either Monarch Head or Blunden Islet southbound; and Lime Kiln Light (LL222/US19695) or Kellett Bluff Light (LL229/US19720) northbound. These arrangements should be made no later than reaching CIP 6 at Gowlland Point (LL253/US19800) southbound and approximately abeam Danger Shoal Light and Horn Buoy (US19775) northbound.</a:t>
            </a:r>
            <a:endParaRPr lang="en-US" sz="800" dirty="0">
              <a:latin typeface="Times New Roman" charset="0"/>
              <a:cs typeface="Arial" charset="0"/>
            </a:endParaRPr>
          </a:p>
        </p:txBody>
      </p:sp>
      <p:pic>
        <p:nvPicPr>
          <p:cNvPr id="7" name="Content Placeholder 5" descr="TurnPtSOA558x43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648200" y="2303463"/>
            <a:ext cx="4038600" cy="311943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Tree>
    <p:extLst>
      <p:ext uri="{BB962C8B-B14F-4D97-AF65-F5344CB8AC3E}">
        <p14:creationId xmlns:p14="http://schemas.microsoft.com/office/powerpoint/2010/main" val="3858632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3" y="-70069"/>
            <a:ext cx="9227173" cy="6928069"/>
          </a:xfrm>
          <a:prstGeom prst="rect">
            <a:avLst/>
          </a:prstGeom>
        </p:spPr>
      </p:pic>
      <p:sp>
        <p:nvSpPr>
          <p:cNvPr id="6" name="Title 5"/>
          <p:cNvSpPr>
            <a:spLocks noGrp="1"/>
          </p:cNvSpPr>
          <p:nvPr>
            <p:ph type="title"/>
          </p:nvPr>
        </p:nvSpPr>
        <p:spPr/>
        <p:txBody>
          <a:bodyPr>
            <a:normAutofit fontScale="90000"/>
          </a:bodyPr>
          <a:lstStyle/>
          <a:p>
            <a:r>
              <a:rPr lang="en-US" dirty="0" smtClean="0">
                <a:latin typeface="Times New Roman" charset="0"/>
                <a:cs typeface="Arial" charset="0"/>
              </a:rPr>
              <a:t>State oil spill prevention, preparedness &amp; response</a:t>
            </a:r>
            <a:endParaRPr lang="en-US" dirty="0"/>
          </a:p>
        </p:txBody>
      </p:sp>
      <p:sp>
        <p:nvSpPr>
          <p:cNvPr id="7" name="Text Placeholder 6"/>
          <p:cNvSpPr>
            <a:spLocks noGrp="1"/>
          </p:cNvSpPr>
          <p:nvPr>
            <p:ph type="body" idx="1"/>
          </p:nvPr>
        </p:nvSpPr>
        <p:spPr/>
        <p:txBody>
          <a:bodyPr>
            <a:normAutofit/>
          </a:bodyPr>
          <a:lstStyle/>
          <a:p>
            <a:pPr>
              <a:lnSpc>
                <a:spcPct val="90000"/>
              </a:lnSpc>
            </a:pPr>
            <a:r>
              <a:rPr lang="en-US" sz="2800" dirty="0" smtClean="0">
                <a:solidFill>
                  <a:schemeClr val="accent2"/>
                </a:solidFill>
                <a:latin typeface="Times New Roman" charset="0"/>
                <a:cs typeface="Arial" charset="0"/>
              </a:rPr>
              <a:t>Dave Byers, Washington Department of Ecology</a:t>
            </a:r>
            <a:endParaRPr lang="en-US" sz="2800" dirty="0">
              <a:solidFill>
                <a:schemeClr val="accent2"/>
              </a:solidFill>
              <a:latin typeface="Times New Roman" charset="0"/>
              <a:cs typeface="Arial"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Tree>
    <p:extLst>
      <p:ext uri="{BB962C8B-B14F-4D97-AF65-F5344CB8AC3E}">
        <p14:creationId xmlns:p14="http://schemas.microsoft.com/office/powerpoint/2010/main" val="977936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a:cs typeface="Times New Roman"/>
              </a:rPr>
              <a:t>STATE PROGRAM </a:t>
            </a:r>
            <a:endParaRPr lang="en-US" dirty="0">
              <a:latin typeface="Times New Roman"/>
              <a:cs typeface="Times New Roman"/>
            </a:endParaRPr>
          </a:p>
        </p:txBody>
      </p:sp>
      <p:sp>
        <p:nvSpPr>
          <p:cNvPr id="3" name="Content Placeholder 2"/>
          <p:cNvSpPr>
            <a:spLocks noGrp="1"/>
          </p:cNvSpPr>
          <p:nvPr>
            <p:ph idx="1"/>
          </p:nvPr>
        </p:nvSpPr>
        <p:spPr>
          <a:xfrm>
            <a:off x="457200" y="1371600"/>
            <a:ext cx="8534400" cy="4724400"/>
          </a:xfrm>
        </p:spPr>
        <p:txBody>
          <a:bodyPr>
            <a:normAutofit/>
          </a:bodyPr>
          <a:lstStyle/>
          <a:p>
            <a:r>
              <a:rPr lang="en-US" dirty="0" smtClean="0">
                <a:latin typeface="Arial Narrow"/>
                <a:cs typeface="Arial Narrow"/>
              </a:rPr>
              <a:t>Ecology Spill Prevention, Preparedness and Response Program</a:t>
            </a:r>
          </a:p>
          <a:p>
            <a:pPr lvl="1"/>
            <a:r>
              <a:rPr lang="en-US" sz="2400" dirty="0" smtClean="0">
                <a:latin typeface="Arial Narrow"/>
                <a:cs typeface="Arial Narrow"/>
              </a:rPr>
              <a:t>“Spills Program”</a:t>
            </a:r>
          </a:p>
          <a:p>
            <a:pPr lvl="1"/>
            <a:r>
              <a:rPr lang="en-US" sz="2400" dirty="0" smtClean="0">
                <a:latin typeface="Arial Narrow"/>
                <a:cs typeface="Arial Narrow"/>
              </a:rPr>
              <a:t>Fish and Wildlife</a:t>
            </a:r>
          </a:p>
          <a:p>
            <a:pPr lvl="1"/>
            <a:r>
              <a:rPr lang="en-US" sz="2400" dirty="0" smtClean="0">
                <a:latin typeface="Arial Narrow"/>
                <a:cs typeface="Arial Narrow"/>
              </a:rPr>
              <a:t>Dept. of Health</a:t>
            </a:r>
          </a:p>
          <a:p>
            <a:pPr lvl="1"/>
            <a:r>
              <a:rPr lang="en-US" sz="2400" dirty="0" smtClean="0">
                <a:latin typeface="Arial Narrow"/>
                <a:cs typeface="Arial Narrow"/>
              </a:rPr>
              <a:t>Dept. of Natural Resources</a:t>
            </a:r>
          </a:p>
          <a:p>
            <a:pPr lvl="1"/>
            <a:r>
              <a:rPr lang="en-US" sz="2400" dirty="0" smtClean="0">
                <a:latin typeface="Arial Narrow"/>
                <a:cs typeface="Arial Narrow"/>
              </a:rPr>
              <a:t>State Parks</a:t>
            </a:r>
          </a:p>
          <a:p>
            <a:pPr lvl="1"/>
            <a:r>
              <a:rPr lang="en-US" sz="2400" dirty="0" smtClean="0">
                <a:latin typeface="Arial Narrow"/>
                <a:cs typeface="Arial Narrow"/>
              </a:rPr>
              <a:t>Archaeology and Historic Preservation</a:t>
            </a:r>
          </a:p>
          <a:p>
            <a:pPr lvl="1"/>
            <a:endParaRPr lang="en-US" sz="2400" dirty="0" smtClean="0"/>
          </a:p>
        </p:txBody>
      </p:sp>
      <p:sp>
        <p:nvSpPr>
          <p:cNvPr id="4" name="Slide Number Placeholder 3"/>
          <p:cNvSpPr>
            <a:spLocks noGrp="1"/>
          </p:cNvSpPr>
          <p:nvPr>
            <p:ph type="sldNum" sz="quarter" idx="12"/>
          </p:nvPr>
        </p:nvSpPr>
        <p:spPr>
          <a:xfrm>
            <a:off x="8153400" y="6344872"/>
            <a:ext cx="533400" cy="365125"/>
          </a:xfrm>
        </p:spPr>
        <p:txBody>
          <a:bodyPr/>
          <a:lstStyle/>
          <a:p>
            <a:fld id="{96D7E902-12B5-0F46-82F4-E58968DA3D7B}" type="slidenum">
              <a:rPr lang="en-US" smtClean="0"/>
              <a:pPr/>
              <a:t>36</a:t>
            </a:fld>
            <a:endParaRPr lang="en-US" dirty="0"/>
          </a:p>
        </p:txBody>
      </p:sp>
      <p:sp>
        <p:nvSpPr>
          <p:cNvPr id="5" name="Footer Placeholder 4"/>
          <p:cNvSpPr>
            <a:spLocks noGrp="1"/>
          </p:cNvSpPr>
          <p:nvPr>
            <p:ph type="ftr" sz="quarter" idx="4294967295"/>
          </p:nvPr>
        </p:nvSpPr>
        <p:spPr>
          <a:xfrm>
            <a:off x="3216797" y="6361424"/>
            <a:ext cx="4912640" cy="365125"/>
          </a:xfrm>
          <a:prstGeom prst="rect">
            <a:avLst/>
          </a:prstGeom>
        </p:spPr>
        <p:txBody>
          <a:bodyPr/>
          <a:lstStyle/>
          <a:p>
            <a:pPr algn="r"/>
            <a:r>
              <a:rPr lang="en-US" sz="1200" dirty="0" smtClean="0">
                <a:solidFill>
                  <a:schemeClr val="bg1">
                    <a:lumMod val="65000"/>
                  </a:schemeClr>
                </a:solidFill>
              </a:rPr>
              <a:t>NWSF Community Oil Spill Workshop</a:t>
            </a:r>
            <a:endParaRPr lang="en-US" sz="1200" dirty="0">
              <a:solidFill>
                <a:schemeClr val="bg1">
                  <a:lumMod val="65000"/>
                </a:schemeClr>
              </a:solidFill>
            </a:endParaRPr>
          </a:p>
        </p:txBody>
      </p:sp>
      <p:pic>
        <p:nvPicPr>
          <p:cNvPr id="1026" name="Picture 2"/>
          <p:cNvPicPr>
            <a:picLocks noChangeAspect="1" noChangeArrowheads="1"/>
          </p:cNvPicPr>
          <p:nvPr/>
        </p:nvPicPr>
        <p:blipFill>
          <a:blip r:embed="rId2"/>
          <a:srcRect t="29407"/>
          <a:stretch>
            <a:fillRect/>
          </a:stretch>
        </p:blipFill>
        <p:spPr bwMode="auto">
          <a:xfrm>
            <a:off x="1905000" y="5105400"/>
            <a:ext cx="7067550" cy="1143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78476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a:cs typeface="Times New Roman"/>
              </a:rPr>
              <a:t>STATE </a:t>
            </a:r>
            <a:r>
              <a:rPr lang="en-US" dirty="0" smtClean="0">
                <a:latin typeface="Times New Roman"/>
                <a:cs typeface="Times New Roman"/>
              </a:rPr>
              <a:t>PROGRAM </a:t>
            </a:r>
            <a:endParaRPr lang="en-US" dirty="0"/>
          </a:p>
        </p:txBody>
      </p:sp>
      <p:sp>
        <p:nvSpPr>
          <p:cNvPr id="3" name="Content Placeholder 2"/>
          <p:cNvSpPr>
            <a:spLocks noGrp="1"/>
          </p:cNvSpPr>
          <p:nvPr>
            <p:ph idx="1"/>
          </p:nvPr>
        </p:nvSpPr>
        <p:spPr>
          <a:xfrm>
            <a:off x="278796" y="2267107"/>
            <a:ext cx="4436787" cy="3172618"/>
          </a:xfrm>
        </p:spPr>
        <p:txBody>
          <a:bodyPr>
            <a:normAutofit/>
          </a:bodyPr>
          <a:lstStyle/>
          <a:p>
            <a:r>
              <a:rPr lang="en-US" dirty="0" smtClean="0">
                <a:latin typeface="Arial Narrow"/>
                <a:cs typeface="Arial Narrow"/>
              </a:rPr>
              <a:t>Prevention</a:t>
            </a:r>
          </a:p>
          <a:p>
            <a:pPr lvl="1"/>
            <a:r>
              <a:rPr lang="en-US" dirty="0" smtClean="0">
                <a:latin typeface="Arial Narrow"/>
                <a:cs typeface="Arial Narrow"/>
              </a:rPr>
              <a:t>Vessel Inspections</a:t>
            </a:r>
          </a:p>
          <a:p>
            <a:pPr lvl="1"/>
            <a:r>
              <a:rPr lang="en-US" dirty="0" smtClean="0">
                <a:latin typeface="Arial Narrow"/>
                <a:cs typeface="Arial Narrow"/>
              </a:rPr>
              <a:t>Oil Transfer Inspections</a:t>
            </a:r>
          </a:p>
          <a:p>
            <a:pPr lvl="1"/>
            <a:r>
              <a:rPr lang="en-US" dirty="0" smtClean="0">
                <a:latin typeface="Arial Narrow"/>
                <a:cs typeface="Arial Narrow"/>
              </a:rPr>
              <a:t>Pre-boom Requirements</a:t>
            </a:r>
          </a:p>
          <a:p>
            <a:pPr lvl="1"/>
            <a:r>
              <a:rPr lang="en-US" dirty="0" smtClean="0">
                <a:latin typeface="Arial Narrow"/>
                <a:cs typeface="Arial Narrow"/>
              </a:rPr>
              <a:t>Marine/Inland Risk Analysis</a:t>
            </a:r>
          </a:p>
          <a:p>
            <a:pPr lvl="1"/>
            <a:endParaRPr lang="en-US" dirty="0" smtClean="0"/>
          </a:p>
        </p:txBody>
      </p:sp>
      <p:sp>
        <p:nvSpPr>
          <p:cNvPr id="4" name="Slide Number Placeholder 3"/>
          <p:cNvSpPr>
            <a:spLocks noGrp="1"/>
          </p:cNvSpPr>
          <p:nvPr>
            <p:ph type="sldNum" sz="quarter" idx="12"/>
          </p:nvPr>
        </p:nvSpPr>
        <p:spPr>
          <a:xfrm>
            <a:off x="8153400" y="6344872"/>
            <a:ext cx="533400" cy="365125"/>
          </a:xfrm>
        </p:spPr>
        <p:txBody>
          <a:bodyPr/>
          <a:lstStyle/>
          <a:p>
            <a:fld id="{96D7E902-12B5-0F46-82F4-E58968DA3D7B}" type="slidenum">
              <a:rPr lang="en-US" smtClean="0"/>
              <a:pPr/>
              <a:t>37</a:t>
            </a:fld>
            <a:endParaRPr lang="en-US" dirty="0"/>
          </a:p>
        </p:txBody>
      </p:sp>
      <p:sp>
        <p:nvSpPr>
          <p:cNvPr id="5" name="Footer Placeholder 4"/>
          <p:cNvSpPr>
            <a:spLocks noGrp="1"/>
          </p:cNvSpPr>
          <p:nvPr>
            <p:ph type="ftr" sz="quarter" idx="4294967295"/>
          </p:nvPr>
        </p:nvSpPr>
        <p:spPr>
          <a:xfrm>
            <a:off x="3216797" y="6361424"/>
            <a:ext cx="4912640" cy="365125"/>
          </a:xfrm>
          <a:prstGeom prst="rect">
            <a:avLst/>
          </a:prstGeom>
        </p:spPr>
        <p:txBody>
          <a:bodyPr/>
          <a:lstStyle/>
          <a:p>
            <a:pPr algn="r"/>
            <a:r>
              <a:rPr lang="en-US" sz="1200" dirty="0" smtClean="0">
                <a:solidFill>
                  <a:schemeClr val="bg1">
                    <a:lumMod val="65000"/>
                  </a:schemeClr>
                </a:solidFill>
              </a:rPr>
              <a:t>NWSF Community Oil Spill Workshop</a:t>
            </a:r>
            <a:endParaRPr lang="en-US" sz="1200" dirty="0">
              <a:solidFill>
                <a:schemeClr val="bg1">
                  <a:lumMod val="65000"/>
                </a:schemeClr>
              </a:solidFill>
            </a:endParaRPr>
          </a:p>
        </p:txBody>
      </p:sp>
      <p:pic>
        <p:nvPicPr>
          <p:cNvPr id="6" name="Picture 5"/>
          <p:cNvPicPr>
            <a:picLocks noChangeAspect="1" noChangeArrowheads="1"/>
          </p:cNvPicPr>
          <p:nvPr/>
        </p:nvPicPr>
        <p:blipFill>
          <a:blip r:embed="rId2" cstate="print"/>
          <a:srcRect/>
          <a:stretch>
            <a:fillRect/>
          </a:stretch>
        </p:blipFill>
        <p:spPr bwMode="auto">
          <a:xfrm>
            <a:off x="4446987" y="2660072"/>
            <a:ext cx="4697012" cy="3116501"/>
          </a:xfrm>
          <a:prstGeom prst="rect">
            <a:avLst/>
          </a:prstGeom>
          <a:noFill/>
          <a:ln w="9525">
            <a:noFill/>
            <a:miter lim="800000"/>
            <a:headEnd/>
            <a:tailEnd/>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Tree>
    <p:extLst>
      <p:ext uri="{BB962C8B-B14F-4D97-AF65-F5344CB8AC3E}">
        <p14:creationId xmlns:p14="http://schemas.microsoft.com/office/powerpoint/2010/main" val="2011587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a:cs typeface="Times New Roman"/>
              </a:rPr>
              <a:t>STATE PROGRAM </a:t>
            </a:r>
            <a:endParaRPr lang="en-US" dirty="0"/>
          </a:p>
        </p:txBody>
      </p:sp>
      <p:sp>
        <p:nvSpPr>
          <p:cNvPr id="3" name="Content Placeholder 2"/>
          <p:cNvSpPr>
            <a:spLocks noGrp="1"/>
          </p:cNvSpPr>
          <p:nvPr>
            <p:ph idx="1"/>
          </p:nvPr>
        </p:nvSpPr>
        <p:spPr>
          <a:xfrm>
            <a:off x="457201" y="1828800"/>
            <a:ext cx="4648200" cy="3657600"/>
          </a:xfrm>
        </p:spPr>
        <p:txBody>
          <a:bodyPr>
            <a:normAutofit fontScale="92500" lnSpcReduction="20000"/>
          </a:bodyPr>
          <a:lstStyle/>
          <a:p>
            <a:r>
              <a:rPr lang="en-US" dirty="0" smtClean="0">
                <a:latin typeface="Arial Narrow"/>
                <a:cs typeface="Arial Narrow"/>
              </a:rPr>
              <a:t>Preparedness</a:t>
            </a:r>
          </a:p>
          <a:p>
            <a:pPr lvl="1"/>
            <a:r>
              <a:rPr lang="en-US" dirty="0" smtClean="0">
                <a:latin typeface="Arial Narrow"/>
                <a:cs typeface="Arial Narrow"/>
              </a:rPr>
              <a:t>Contingency Plan Review/Approval</a:t>
            </a:r>
          </a:p>
          <a:p>
            <a:pPr lvl="1"/>
            <a:r>
              <a:rPr lang="en-US" dirty="0" smtClean="0">
                <a:latin typeface="Arial Narrow"/>
                <a:cs typeface="Arial Narrow"/>
              </a:rPr>
              <a:t>Industry Drill Plan</a:t>
            </a:r>
          </a:p>
          <a:p>
            <a:pPr lvl="1"/>
            <a:r>
              <a:rPr lang="en-US" dirty="0" smtClean="0">
                <a:latin typeface="Arial Narrow"/>
                <a:cs typeface="Arial Narrow"/>
              </a:rPr>
              <a:t>Response Contractor Approval</a:t>
            </a:r>
          </a:p>
          <a:p>
            <a:pPr lvl="1"/>
            <a:r>
              <a:rPr lang="en-US" dirty="0" smtClean="0">
                <a:latin typeface="Arial Narrow"/>
                <a:cs typeface="Arial Narrow"/>
              </a:rPr>
              <a:t>Response Equipment Inspection</a:t>
            </a:r>
          </a:p>
          <a:p>
            <a:pPr lvl="1"/>
            <a:r>
              <a:rPr lang="en-US" dirty="0" smtClean="0">
                <a:latin typeface="Arial Narrow"/>
                <a:cs typeface="Arial Narrow"/>
              </a:rPr>
              <a:t>NW Area Contingency Plan</a:t>
            </a:r>
          </a:p>
          <a:p>
            <a:pPr lvl="1"/>
            <a:r>
              <a:rPr lang="en-US" dirty="0" smtClean="0">
                <a:latin typeface="Arial Narrow"/>
                <a:cs typeface="Arial Narrow"/>
              </a:rPr>
              <a:t>Geographic Response Plans</a:t>
            </a:r>
          </a:p>
          <a:p>
            <a:pPr lvl="1"/>
            <a:endParaRPr lang="en-US" dirty="0" smtClean="0"/>
          </a:p>
        </p:txBody>
      </p:sp>
      <p:sp>
        <p:nvSpPr>
          <p:cNvPr id="4" name="Slide Number Placeholder 3"/>
          <p:cNvSpPr>
            <a:spLocks noGrp="1"/>
          </p:cNvSpPr>
          <p:nvPr>
            <p:ph type="sldNum" sz="quarter" idx="12"/>
          </p:nvPr>
        </p:nvSpPr>
        <p:spPr>
          <a:xfrm>
            <a:off x="8153400" y="6344872"/>
            <a:ext cx="533400" cy="365125"/>
          </a:xfrm>
        </p:spPr>
        <p:txBody>
          <a:bodyPr/>
          <a:lstStyle/>
          <a:p>
            <a:fld id="{96D7E902-12B5-0F46-82F4-E58968DA3D7B}" type="slidenum">
              <a:rPr lang="en-US" smtClean="0"/>
              <a:pPr/>
              <a:t>38</a:t>
            </a:fld>
            <a:endParaRPr lang="en-US" dirty="0"/>
          </a:p>
        </p:txBody>
      </p:sp>
      <p:sp>
        <p:nvSpPr>
          <p:cNvPr id="5" name="Footer Placeholder 4"/>
          <p:cNvSpPr>
            <a:spLocks noGrp="1"/>
          </p:cNvSpPr>
          <p:nvPr>
            <p:ph type="ftr" sz="quarter" idx="4294967295"/>
          </p:nvPr>
        </p:nvSpPr>
        <p:spPr>
          <a:xfrm>
            <a:off x="3216797" y="6361424"/>
            <a:ext cx="4912640" cy="365125"/>
          </a:xfrm>
          <a:prstGeom prst="rect">
            <a:avLst/>
          </a:prstGeom>
        </p:spPr>
        <p:txBody>
          <a:bodyPr/>
          <a:lstStyle/>
          <a:p>
            <a:pPr algn="r"/>
            <a:r>
              <a:rPr lang="en-US" sz="1200" dirty="0" smtClean="0">
                <a:solidFill>
                  <a:schemeClr val="bg1">
                    <a:lumMod val="65000"/>
                  </a:schemeClr>
                </a:solidFill>
              </a:rPr>
              <a:t>NWSF Community Oil Spill Workshop</a:t>
            </a:r>
            <a:endParaRPr lang="en-US" sz="1200" dirty="0">
              <a:solidFill>
                <a:schemeClr val="bg1">
                  <a:lumMod val="65000"/>
                </a:schemeClr>
              </a:solidFill>
            </a:endParaRPr>
          </a:p>
        </p:txBody>
      </p:sp>
      <p:pic>
        <p:nvPicPr>
          <p:cNvPr id="6" name="Picture 8" descr="Cover_master2"/>
          <p:cNvPicPr>
            <a:picLocks noChangeAspect="1" noChangeArrowheads="1"/>
          </p:cNvPicPr>
          <p:nvPr/>
        </p:nvPicPr>
        <p:blipFill>
          <a:blip r:embed="rId2" cstate="print"/>
          <a:srcRect l="11693" t="7838" r="11774" b="8076"/>
          <a:stretch>
            <a:fillRect/>
          </a:stretch>
        </p:blipFill>
        <p:spPr bwMode="auto">
          <a:xfrm>
            <a:off x="5410200" y="1219200"/>
            <a:ext cx="3276600" cy="4956909"/>
          </a:xfrm>
          <a:prstGeom prst="rect">
            <a:avLst/>
          </a:prstGeom>
          <a:noFill/>
          <a:ln w="9525">
            <a:noFill/>
            <a:miter lim="800000"/>
            <a:headEnd/>
            <a:tailEnd/>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Tree>
    <p:extLst>
      <p:ext uri="{BB962C8B-B14F-4D97-AF65-F5344CB8AC3E}">
        <p14:creationId xmlns:p14="http://schemas.microsoft.com/office/powerpoint/2010/main" val="18661602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a:cs typeface="Times New Roman"/>
              </a:rPr>
              <a:t>STATE PROGRAM </a:t>
            </a:r>
            <a:endParaRPr lang="en-US" dirty="0"/>
          </a:p>
        </p:txBody>
      </p:sp>
      <p:sp>
        <p:nvSpPr>
          <p:cNvPr id="3" name="Content Placeholder 2"/>
          <p:cNvSpPr>
            <a:spLocks noGrp="1"/>
          </p:cNvSpPr>
          <p:nvPr>
            <p:ph idx="1"/>
          </p:nvPr>
        </p:nvSpPr>
        <p:spPr>
          <a:xfrm>
            <a:off x="304800" y="1828800"/>
            <a:ext cx="4357884" cy="3709167"/>
          </a:xfrm>
        </p:spPr>
        <p:txBody>
          <a:bodyPr>
            <a:normAutofit fontScale="92500" lnSpcReduction="10000"/>
          </a:bodyPr>
          <a:lstStyle/>
          <a:p>
            <a:r>
              <a:rPr lang="en-US" dirty="0" smtClean="0">
                <a:latin typeface="Arial Narrow"/>
                <a:cs typeface="Arial Narrow"/>
              </a:rPr>
              <a:t>Response </a:t>
            </a:r>
          </a:p>
          <a:p>
            <a:pPr lvl="1"/>
            <a:r>
              <a:rPr lang="en-US" dirty="0" smtClean="0">
                <a:latin typeface="Arial Narrow"/>
                <a:cs typeface="Arial Narrow"/>
              </a:rPr>
              <a:t>Oil, hazmat and drug lab cleanup</a:t>
            </a:r>
          </a:p>
          <a:p>
            <a:pPr lvl="1"/>
            <a:r>
              <a:rPr lang="en-US" dirty="0" smtClean="0">
                <a:latin typeface="Arial Narrow"/>
                <a:cs typeface="Arial Narrow"/>
              </a:rPr>
              <a:t>Investigation and Enforcement</a:t>
            </a:r>
          </a:p>
          <a:p>
            <a:pPr lvl="1"/>
            <a:r>
              <a:rPr lang="en-US" dirty="0" smtClean="0">
                <a:latin typeface="Arial Narrow"/>
                <a:cs typeface="Arial Narrow"/>
              </a:rPr>
              <a:t>Natural Resource Damage Assessment</a:t>
            </a:r>
          </a:p>
          <a:p>
            <a:pPr lvl="1"/>
            <a:r>
              <a:rPr lang="en-US" dirty="0" smtClean="0">
                <a:latin typeface="Arial Narrow"/>
                <a:cs typeface="Arial Narrow"/>
              </a:rPr>
              <a:t>Local Responder Equipment and Training</a:t>
            </a:r>
          </a:p>
          <a:p>
            <a:pPr lvl="1"/>
            <a:endParaRPr lang="en-US" dirty="0" smtClean="0"/>
          </a:p>
        </p:txBody>
      </p:sp>
      <p:sp>
        <p:nvSpPr>
          <p:cNvPr id="4" name="Slide Number Placeholder 3"/>
          <p:cNvSpPr>
            <a:spLocks noGrp="1"/>
          </p:cNvSpPr>
          <p:nvPr>
            <p:ph type="sldNum" sz="quarter" idx="12"/>
          </p:nvPr>
        </p:nvSpPr>
        <p:spPr>
          <a:xfrm>
            <a:off x="8153400" y="6344872"/>
            <a:ext cx="533400" cy="365125"/>
          </a:xfrm>
        </p:spPr>
        <p:txBody>
          <a:bodyPr/>
          <a:lstStyle/>
          <a:p>
            <a:fld id="{96D7E902-12B5-0F46-82F4-E58968DA3D7B}" type="slidenum">
              <a:rPr lang="en-US" smtClean="0"/>
              <a:pPr/>
              <a:t>39</a:t>
            </a:fld>
            <a:endParaRPr lang="en-US" dirty="0"/>
          </a:p>
        </p:txBody>
      </p:sp>
      <p:sp>
        <p:nvSpPr>
          <p:cNvPr id="5" name="Footer Placeholder 4"/>
          <p:cNvSpPr>
            <a:spLocks noGrp="1"/>
          </p:cNvSpPr>
          <p:nvPr>
            <p:ph type="ftr" sz="quarter" idx="4294967295"/>
          </p:nvPr>
        </p:nvSpPr>
        <p:spPr>
          <a:xfrm>
            <a:off x="3216797" y="6361424"/>
            <a:ext cx="4912640" cy="365125"/>
          </a:xfrm>
          <a:prstGeom prst="rect">
            <a:avLst/>
          </a:prstGeom>
        </p:spPr>
        <p:txBody>
          <a:bodyPr/>
          <a:lstStyle/>
          <a:p>
            <a:pPr algn="r"/>
            <a:r>
              <a:rPr lang="en-US" sz="1200" dirty="0" smtClean="0">
                <a:solidFill>
                  <a:schemeClr val="bg1">
                    <a:lumMod val="65000"/>
                  </a:schemeClr>
                </a:solidFill>
              </a:rPr>
              <a:t>NWSF Community Oil Spill Workshop</a:t>
            </a:r>
            <a:endParaRPr lang="en-US" sz="1200" dirty="0">
              <a:solidFill>
                <a:schemeClr val="bg1">
                  <a:lumMod val="65000"/>
                </a:schemeClr>
              </a:solidFill>
            </a:endParaRPr>
          </a:p>
        </p:txBody>
      </p:sp>
      <p:pic>
        <p:nvPicPr>
          <p:cNvPr id="6" name="Picture 2" descr="C:\Users\dbye461\Pictures\Anhydrous Ammonia.JPG"/>
          <p:cNvPicPr>
            <a:picLocks noChangeAspect="1" noChangeArrowheads="1"/>
          </p:cNvPicPr>
          <p:nvPr/>
        </p:nvPicPr>
        <p:blipFill>
          <a:blip r:embed="rId2" cstate="print"/>
          <a:srcRect/>
          <a:stretch>
            <a:fillRect/>
          </a:stretch>
        </p:blipFill>
        <p:spPr bwMode="auto">
          <a:xfrm>
            <a:off x="4648200" y="2514600"/>
            <a:ext cx="4020853" cy="3015882"/>
          </a:xfrm>
          <a:prstGeom prst="rect">
            <a:avLst/>
          </a:prstGeom>
          <a:noFill/>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Tree>
    <p:extLst>
      <p:ext uri="{BB962C8B-B14F-4D97-AF65-F5344CB8AC3E}">
        <p14:creationId xmlns:p14="http://schemas.microsoft.com/office/powerpoint/2010/main" val="1746779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47" y="-152400"/>
            <a:ext cx="4933747" cy="606074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5823729"/>
            <a:ext cx="2514600" cy="1110471"/>
          </a:xfrm>
          <a:prstGeom prst="rect">
            <a:avLst/>
          </a:prstGeom>
        </p:spPr>
      </p:pic>
      <p:sp>
        <p:nvSpPr>
          <p:cNvPr id="10" name="Footer Placeholder 4"/>
          <p:cNvSpPr txBox="1">
            <a:spLocks/>
          </p:cNvSpPr>
          <p:nvPr/>
        </p:nvSpPr>
        <p:spPr>
          <a:xfrm>
            <a:off x="5921527" y="6019800"/>
            <a:ext cx="2719237" cy="68928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smtClean="0">
                <a:solidFill>
                  <a:srgbClr val="674026"/>
                </a:solidFill>
                <a:latin typeface="Arial Narrow" panose="020B0606020202030204" pitchFamily="34" charset="0"/>
              </a:rPr>
              <a:t>NWSF Community Oil Spill Workshop</a:t>
            </a:r>
            <a:endParaRPr lang="en-US" sz="1400" dirty="0">
              <a:solidFill>
                <a:srgbClr val="674026"/>
              </a:solidFill>
              <a:latin typeface="Arial Narrow" panose="020B0606020202030204" pitchFamily="34" charset="0"/>
            </a:endParaRPr>
          </a:p>
        </p:txBody>
      </p:sp>
      <p:sp>
        <p:nvSpPr>
          <p:cNvPr id="11" name="Slide Number Placeholder 3"/>
          <p:cNvSpPr>
            <a:spLocks noGrp="1"/>
          </p:cNvSpPr>
          <p:nvPr>
            <p:ph type="sldNum" sz="quarter" idx="12"/>
          </p:nvPr>
        </p:nvSpPr>
        <p:spPr>
          <a:xfrm>
            <a:off x="8610600" y="6172200"/>
            <a:ext cx="990600" cy="365125"/>
          </a:xfrm>
        </p:spPr>
        <p:txBody>
          <a:bodyPr/>
          <a:lstStyle/>
          <a:p>
            <a:pPr algn="l"/>
            <a:fld id="{96D7E902-12B5-0F46-82F4-E58968DA3D7B}" type="slidenum">
              <a:rPr lang="en-US" smtClean="0">
                <a:solidFill>
                  <a:srgbClr val="674026"/>
                </a:solidFill>
                <a:latin typeface="Arial Narrow" panose="020B0606020202030204" pitchFamily="34" charset="0"/>
              </a:rPr>
              <a:pPr algn="l"/>
              <a:t>4</a:t>
            </a:fld>
            <a:endParaRPr lang="en-US" dirty="0">
              <a:solidFill>
                <a:srgbClr val="674026"/>
              </a:solidFill>
              <a:latin typeface="Arial Narrow" panose="020B0606020202030204" pitchFamily="34" charset="0"/>
            </a:endParaRPr>
          </a:p>
        </p:txBody>
      </p:sp>
      <p:sp>
        <p:nvSpPr>
          <p:cNvPr id="12" name="Content Placeholder 2"/>
          <p:cNvSpPr>
            <a:spLocks noGrp="1"/>
          </p:cNvSpPr>
          <p:nvPr>
            <p:ph idx="1"/>
          </p:nvPr>
        </p:nvSpPr>
        <p:spPr>
          <a:xfrm>
            <a:off x="4876800" y="990600"/>
            <a:ext cx="3942785" cy="5366529"/>
          </a:xfrm>
        </p:spPr>
        <p:txBody>
          <a:bodyPr>
            <a:normAutofit fontScale="70000" lnSpcReduction="20000"/>
          </a:bodyPr>
          <a:lstStyle/>
          <a:p>
            <a:r>
              <a:rPr lang="en-US" sz="3400" b="1" dirty="0" smtClean="0">
                <a:solidFill>
                  <a:srgbClr val="674026"/>
                </a:solidFill>
                <a:latin typeface="Arial Narrow" panose="020B0606020202030204" pitchFamily="34" charset="0"/>
              </a:rPr>
              <a:t>In </a:t>
            </a:r>
            <a:r>
              <a:rPr lang="en-US" sz="3400" b="1" dirty="0">
                <a:solidFill>
                  <a:srgbClr val="674026"/>
                </a:solidFill>
                <a:latin typeface="Arial Narrow" panose="020B0606020202030204" pitchFamily="34" charset="0"/>
              </a:rPr>
              <a:t>the early 1990’s the Federal government wanted to actively manage the northwest straits region because of many problems in the marine waters.</a:t>
            </a:r>
          </a:p>
          <a:p>
            <a:pPr marL="0" indent="0">
              <a:buNone/>
            </a:pPr>
            <a:endParaRPr lang="en-US" sz="3400" b="1" dirty="0">
              <a:solidFill>
                <a:srgbClr val="674026"/>
              </a:solidFill>
              <a:latin typeface="Arial Narrow" panose="020B0606020202030204" pitchFamily="34" charset="0"/>
            </a:endParaRPr>
          </a:p>
          <a:p>
            <a:r>
              <a:rPr lang="en-US" sz="3400" b="1" dirty="0">
                <a:solidFill>
                  <a:srgbClr val="674026"/>
                </a:solidFill>
                <a:latin typeface="Arial Narrow" panose="020B0606020202030204" pitchFamily="34" charset="0"/>
              </a:rPr>
              <a:t>But local citizens said NO.</a:t>
            </a:r>
          </a:p>
          <a:p>
            <a:pPr marL="0" indent="0">
              <a:buNone/>
            </a:pPr>
            <a:endParaRPr lang="en-US" sz="3400" b="1" dirty="0">
              <a:solidFill>
                <a:srgbClr val="674026"/>
              </a:solidFill>
              <a:latin typeface="Arial Narrow" panose="020B0606020202030204" pitchFamily="34" charset="0"/>
            </a:endParaRPr>
          </a:p>
          <a:p>
            <a:r>
              <a:rPr lang="en-US" sz="3400" b="1" dirty="0" smtClean="0">
                <a:solidFill>
                  <a:srgbClr val="674026"/>
                </a:solidFill>
                <a:latin typeface="Arial Narrow" panose="020B0606020202030204" pitchFamily="34" charset="0"/>
              </a:rPr>
              <a:t>So in </a:t>
            </a:r>
            <a:r>
              <a:rPr lang="en-US" sz="3400" b="1" dirty="0">
                <a:solidFill>
                  <a:srgbClr val="674026"/>
                </a:solidFill>
                <a:latin typeface="Arial Narrow" panose="020B0606020202030204" pitchFamily="34" charset="0"/>
              </a:rPr>
              <a:t>late 1990’</a:t>
            </a:r>
            <a:r>
              <a:rPr lang="en-US" sz="3400" b="1" dirty="0" smtClean="0">
                <a:solidFill>
                  <a:srgbClr val="674026"/>
                </a:solidFill>
                <a:latin typeface="Arial Narrow" panose="020B0606020202030204" pitchFamily="34" charset="0"/>
              </a:rPr>
              <a:t>s </a:t>
            </a:r>
            <a:r>
              <a:rPr lang="en-US" sz="3400" b="1" dirty="0">
                <a:solidFill>
                  <a:srgbClr val="674026"/>
                </a:solidFill>
                <a:latin typeface="Arial Narrow" panose="020B0606020202030204" pitchFamily="34" charset="0"/>
              </a:rPr>
              <a:t>U.S. Senator Patty Murray (D-WA) and U.S. Representative Jack Metcalf (R-WA) introduced </a:t>
            </a:r>
            <a:r>
              <a:rPr lang="en-US" sz="3400" b="1" dirty="0" smtClean="0">
                <a:solidFill>
                  <a:srgbClr val="674026"/>
                </a:solidFill>
                <a:latin typeface="Arial Narrow" panose="020B0606020202030204" pitchFamily="34" charset="0"/>
              </a:rPr>
              <a:t>a bill </a:t>
            </a:r>
            <a:r>
              <a:rPr lang="en-US" sz="3400" b="1" dirty="0">
                <a:solidFill>
                  <a:srgbClr val="674026"/>
                </a:solidFill>
                <a:latin typeface="Arial Narrow" panose="020B0606020202030204" pitchFamily="34" charset="0"/>
              </a:rPr>
              <a:t>creating the “Northwest Straits Initiative”</a:t>
            </a:r>
          </a:p>
          <a:p>
            <a:endParaRPr lang="en-US" dirty="0" smtClean="0">
              <a:solidFill>
                <a:srgbClr val="674026"/>
              </a:solidFill>
              <a:latin typeface="Arial Narrow" panose="020B0606020202030204" pitchFamily="34" charset="0"/>
            </a:endParaRPr>
          </a:p>
        </p:txBody>
      </p:sp>
      <p:sp>
        <p:nvSpPr>
          <p:cNvPr id="3" name="TextBox 2"/>
          <p:cNvSpPr txBox="1"/>
          <p:nvPr/>
        </p:nvSpPr>
        <p:spPr>
          <a:xfrm>
            <a:off x="6172200" y="228600"/>
            <a:ext cx="1415772" cy="584776"/>
          </a:xfrm>
          <a:prstGeom prst="rect">
            <a:avLst/>
          </a:prstGeom>
          <a:noFill/>
          <a:ln>
            <a:noFill/>
          </a:ln>
        </p:spPr>
        <p:txBody>
          <a:bodyPr wrap="none" rtlCol="0">
            <a:spAutoFit/>
          </a:bodyPr>
          <a:lstStyle/>
          <a:p>
            <a:r>
              <a:rPr lang="en-US" sz="3200" dirty="0" smtClean="0">
                <a:solidFill>
                  <a:schemeClr val="accent1"/>
                </a:solidFill>
                <a:latin typeface="Times New Roman" panose="02020603050405020304" pitchFamily="18" charset="0"/>
                <a:cs typeface="Times New Roman" panose="02020603050405020304" pitchFamily="18" charset="0"/>
              </a:rPr>
              <a:t>History</a:t>
            </a:r>
            <a:endParaRPr lang="en-US" sz="3200" dirty="0">
              <a:solidFill>
                <a:schemeClr val="accent1"/>
              </a:solidFill>
            </a:endParaRPr>
          </a:p>
        </p:txBody>
      </p:sp>
    </p:spTree>
    <p:extLst>
      <p:ext uri="{BB962C8B-B14F-4D97-AF65-F5344CB8AC3E}">
        <p14:creationId xmlns:p14="http://schemas.microsoft.com/office/powerpoint/2010/main" val="20528113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a:cs typeface="Times New Roman"/>
              </a:rPr>
              <a:t>STATE PROGRAM </a:t>
            </a:r>
            <a:endParaRPr lang="en-US" dirty="0"/>
          </a:p>
        </p:txBody>
      </p:sp>
      <p:sp>
        <p:nvSpPr>
          <p:cNvPr id="3" name="Content Placeholder 2"/>
          <p:cNvSpPr>
            <a:spLocks noGrp="1"/>
          </p:cNvSpPr>
          <p:nvPr>
            <p:ph idx="1"/>
          </p:nvPr>
        </p:nvSpPr>
        <p:spPr>
          <a:xfrm>
            <a:off x="381000" y="1828800"/>
            <a:ext cx="4375517" cy="597005"/>
          </a:xfrm>
        </p:spPr>
        <p:txBody>
          <a:bodyPr>
            <a:normAutofit fontScale="85000" lnSpcReduction="10000"/>
          </a:bodyPr>
          <a:lstStyle/>
          <a:p>
            <a:r>
              <a:rPr lang="en-US" dirty="0" smtClean="0">
                <a:latin typeface="Arial Narrow"/>
                <a:cs typeface="Arial Narrow"/>
              </a:rPr>
              <a:t>4,000 Spills Reported Annually</a:t>
            </a:r>
          </a:p>
          <a:p>
            <a:pPr lvl="1"/>
            <a:endParaRPr lang="en-US" dirty="0" smtClean="0"/>
          </a:p>
        </p:txBody>
      </p:sp>
      <p:sp>
        <p:nvSpPr>
          <p:cNvPr id="4" name="Slide Number Placeholder 3"/>
          <p:cNvSpPr>
            <a:spLocks noGrp="1"/>
          </p:cNvSpPr>
          <p:nvPr>
            <p:ph type="sldNum" sz="quarter" idx="12"/>
          </p:nvPr>
        </p:nvSpPr>
        <p:spPr>
          <a:xfrm>
            <a:off x="8153400" y="6344872"/>
            <a:ext cx="533400" cy="365125"/>
          </a:xfrm>
        </p:spPr>
        <p:txBody>
          <a:bodyPr/>
          <a:lstStyle/>
          <a:p>
            <a:fld id="{96D7E902-12B5-0F46-82F4-E58968DA3D7B}" type="slidenum">
              <a:rPr lang="en-US" smtClean="0"/>
              <a:pPr/>
              <a:t>40</a:t>
            </a:fld>
            <a:endParaRPr lang="en-US" dirty="0"/>
          </a:p>
        </p:txBody>
      </p:sp>
      <p:sp>
        <p:nvSpPr>
          <p:cNvPr id="5" name="Footer Placeholder 4"/>
          <p:cNvSpPr>
            <a:spLocks noGrp="1"/>
          </p:cNvSpPr>
          <p:nvPr>
            <p:ph type="ftr" sz="quarter" idx="4294967295"/>
          </p:nvPr>
        </p:nvSpPr>
        <p:spPr>
          <a:xfrm>
            <a:off x="3216797" y="6361424"/>
            <a:ext cx="4912640" cy="365125"/>
          </a:xfrm>
          <a:prstGeom prst="rect">
            <a:avLst/>
          </a:prstGeom>
        </p:spPr>
        <p:txBody>
          <a:bodyPr/>
          <a:lstStyle/>
          <a:p>
            <a:pPr algn="r"/>
            <a:r>
              <a:rPr lang="en-US" sz="1200" dirty="0" smtClean="0">
                <a:solidFill>
                  <a:schemeClr val="bg1">
                    <a:lumMod val="65000"/>
                  </a:schemeClr>
                </a:solidFill>
              </a:rPr>
              <a:t>NWSF Community Oil Spill Workshop</a:t>
            </a:r>
            <a:endParaRPr lang="en-US" sz="1200" dirty="0">
              <a:solidFill>
                <a:schemeClr val="bg1">
                  <a:lumMod val="65000"/>
                </a:schemeClr>
              </a:solidFill>
            </a:endParaRPr>
          </a:p>
        </p:txBody>
      </p:sp>
      <p:graphicFrame>
        <p:nvGraphicFramePr>
          <p:cNvPr id="6" name="Chart 5"/>
          <p:cNvGraphicFramePr/>
          <p:nvPr>
            <p:extLst>
              <p:ext uri="{D42A27DB-BD31-4B8C-83A1-F6EECF244321}">
                <p14:modId xmlns:p14="http://schemas.microsoft.com/office/powerpoint/2010/main" val="3910432486"/>
              </p:ext>
            </p:extLst>
          </p:nvPr>
        </p:nvGraphicFramePr>
        <p:xfrm>
          <a:off x="685800" y="2362200"/>
          <a:ext cx="3542905" cy="2599617"/>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2" descr="http://www.ecy.wa.gov/images/offices/ecy_nav_map.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800600" y="1905000"/>
            <a:ext cx="4011288" cy="2610952"/>
          </a:xfrm>
          <a:prstGeom prst="rect">
            <a:avLst/>
          </a:prstGeom>
          <a:noFill/>
        </p:spPr>
      </p:pic>
      <p:sp>
        <p:nvSpPr>
          <p:cNvPr id="9" name="Content Placeholder 2"/>
          <p:cNvSpPr txBox="1">
            <a:spLocks/>
          </p:cNvSpPr>
          <p:nvPr/>
        </p:nvSpPr>
        <p:spPr>
          <a:xfrm>
            <a:off x="5010704" y="4704878"/>
            <a:ext cx="3801184" cy="59700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ts val="2000"/>
              </a:spcBef>
              <a:spcAft>
                <a:spcPts val="0"/>
              </a:spcAft>
              <a:buClr>
                <a:schemeClr val="accent1"/>
              </a:buClr>
              <a:buSzPct val="90000"/>
              <a:buFont typeface="Wingdings" pitchFamily="2" charset="2"/>
              <a:buChar char="S"/>
              <a:tabLst/>
              <a:defRPr/>
            </a:pPr>
            <a:r>
              <a:rPr kumimoji="0" lang="en-US" sz="2200" b="0" i="0" u="none" strike="noStrike" kern="1200" cap="none" spc="0" normalizeH="0" baseline="0" noProof="0" dirty="0" smtClean="0">
                <a:ln>
                  <a:noFill/>
                </a:ln>
                <a:solidFill>
                  <a:schemeClr val="tx1">
                    <a:lumMod val="65000"/>
                    <a:lumOff val="35000"/>
                  </a:schemeClr>
                </a:solidFill>
                <a:effectLst/>
                <a:uLnTx/>
                <a:uFillTx/>
                <a:latin typeface="Arial Narrow"/>
                <a:ea typeface="+mn-ea"/>
                <a:cs typeface="Arial Narrow"/>
              </a:rPr>
              <a:t>Response</a:t>
            </a:r>
            <a:r>
              <a:rPr kumimoji="0" lang="en-US" sz="2200" b="0" i="0" u="none" strike="noStrike" kern="1200" cap="none" spc="0" normalizeH="0" noProof="0" dirty="0" smtClean="0">
                <a:ln>
                  <a:noFill/>
                </a:ln>
                <a:solidFill>
                  <a:schemeClr val="tx1">
                    <a:lumMod val="65000"/>
                    <a:lumOff val="35000"/>
                  </a:schemeClr>
                </a:solidFill>
                <a:effectLst/>
                <a:uLnTx/>
                <a:uFillTx/>
                <a:latin typeface="Arial Narrow"/>
                <a:ea typeface="+mn-ea"/>
                <a:cs typeface="Arial Narrow"/>
              </a:rPr>
              <a:t> staff in 6 offices</a:t>
            </a:r>
            <a:endParaRPr kumimoji="0" lang="en-US" sz="2200" b="0" i="0" u="none" strike="noStrike" kern="1200" cap="none" spc="0" normalizeH="0" baseline="0" noProof="0" dirty="0" smtClean="0">
              <a:ln>
                <a:noFill/>
              </a:ln>
              <a:solidFill>
                <a:schemeClr val="tx1">
                  <a:lumMod val="65000"/>
                  <a:lumOff val="35000"/>
                </a:schemeClr>
              </a:solidFill>
              <a:effectLst/>
              <a:uLnTx/>
              <a:uFillTx/>
              <a:latin typeface="Arial Narrow"/>
              <a:ea typeface="+mn-ea"/>
              <a:cs typeface="Arial Narrow"/>
            </a:endParaRPr>
          </a:p>
          <a:p>
            <a:pPr marL="685800" marR="0" lvl="1" indent="-336550" algn="l" defTabSz="914400" rtl="0" eaLnBrk="1" fontAlgn="auto" latinLnBrk="0" hangingPunct="1">
              <a:lnSpc>
                <a:spcPct val="100000"/>
              </a:lnSpc>
              <a:spcBef>
                <a:spcPts val="600"/>
              </a:spcBef>
              <a:spcAft>
                <a:spcPts val="0"/>
              </a:spcAft>
              <a:buClr>
                <a:schemeClr val="accent1">
                  <a:lumMod val="60000"/>
                  <a:lumOff val="40000"/>
                </a:schemeClr>
              </a:buClr>
              <a:buSzPct val="90000"/>
              <a:buFont typeface="Wingdings" pitchFamily="2" charset="2"/>
              <a:buChar char="S"/>
              <a:tabLst/>
              <a:defRPr/>
            </a:pPr>
            <a:endParaRPr kumimoji="0" lang="en-US" sz="20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endParaRPr>
          </a:p>
        </p:txBody>
      </p:sp>
      <p:sp>
        <p:nvSpPr>
          <p:cNvPr id="10" name="Oval 9"/>
          <p:cNvSpPr/>
          <p:nvPr/>
        </p:nvSpPr>
        <p:spPr>
          <a:xfrm flipV="1">
            <a:off x="5840694" y="4289241"/>
            <a:ext cx="152400" cy="145219"/>
          </a:xfrm>
          <a:prstGeom prst="ellips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flipV="1">
            <a:off x="6928929" y="3572584"/>
            <a:ext cx="152400" cy="145219"/>
          </a:xfrm>
          <a:prstGeom prst="ellips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flipV="1">
            <a:off x="8425220" y="2809324"/>
            <a:ext cx="152400" cy="145219"/>
          </a:xfrm>
          <a:prstGeom prst="ellips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flipV="1">
            <a:off x="5680737" y="3330759"/>
            <a:ext cx="152400" cy="145219"/>
          </a:xfrm>
          <a:prstGeom prst="ellips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flipV="1">
            <a:off x="5993094" y="2881933"/>
            <a:ext cx="152400" cy="145219"/>
          </a:xfrm>
          <a:prstGeom prst="ellips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flipV="1">
            <a:off x="5916894" y="2021316"/>
            <a:ext cx="152400" cy="145219"/>
          </a:xfrm>
          <a:prstGeom prst="ellips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017025" y="1965457"/>
            <a:ext cx="816249" cy="246221"/>
          </a:xfrm>
          <a:prstGeom prst="rect">
            <a:avLst/>
          </a:prstGeom>
          <a:noFill/>
        </p:spPr>
        <p:txBody>
          <a:bodyPr wrap="none" rtlCol="0">
            <a:spAutoFit/>
          </a:bodyPr>
          <a:lstStyle/>
          <a:p>
            <a:r>
              <a:rPr lang="en-US" sz="10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Bellingham</a:t>
            </a:r>
            <a:endParaRPr lang="en-US" sz="1000"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17" name="TextBox 16"/>
          <p:cNvSpPr txBox="1"/>
          <p:nvPr/>
        </p:nvSpPr>
        <p:spPr>
          <a:xfrm>
            <a:off x="6024582" y="4141261"/>
            <a:ext cx="793807" cy="246221"/>
          </a:xfrm>
          <a:prstGeom prst="rect">
            <a:avLst/>
          </a:prstGeom>
          <a:noFill/>
        </p:spPr>
        <p:txBody>
          <a:bodyPr wrap="none" rtlCol="0">
            <a:spAutoFit/>
          </a:bodyPr>
          <a:lstStyle/>
          <a:p>
            <a:r>
              <a:rPr lang="en-US" sz="1000"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Vancouver</a:t>
            </a:r>
            <a:endParaRPr lang="en-US" sz="1000"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18" name="TextBox 17"/>
          <p:cNvSpPr txBox="1"/>
          <p:nvPr/>
        </p:nvSpPr>
        <p:spPr>
          <a:xfrm>
            <a:off x="2822171" y="3232518"/>
            <a:ext cx="391454" cy="276999"/>
          </a:xfrm>
          <a:prstGeom prst="rect">
            <a:avLst/>
          </a:prstGeom>
          <a:noFill/>
        </p:spPr>
        <p:txBody>
          <a:bodyPr wrap="none" rtlCol="0">
            <a:spAutoFit/>
          </a:bodyPr>
          <a:lstStyle/>
          <a:p>
            <a:r>
              <a:rPr lang="en-US" sz="1200" dirty="0" smtClean="0"/>
              <a:t>Oil</a:t>
            </a:r>
            <a:endParaRPr lang="en-US" sz="1200" dirty="0"/>
          </a:p>
        </p:txBody>
      </p:sp>
      <p:sp>
        <p:nvSpPr>
          <p:cNvPr id="19" name="TextBox 18"/>
          <p:cNvSpPr txBox="1"/>
          <p:nvPr/>
        </p:nvSpPr>
        <p:spPr>
          <a:xfrm>
            <a:off x="1130657" y="3524196"/>
            <a:ext cx="708848" cy="276999"/>
          </a:xfrm>
          <a:prstGeom prst="rect">
            <a:avLst/>
          </a:prstGeom>
          <a:noFill/>
        </p:spPr>
        <p:txBody>
          <a:bodyPr wrap="none" rtlCol="0">
            <a:spAutoFit/>
          </a:bodyPr>
          <a:lstStyle/>
          <a:p>
            <a:r>
              <a:rPr lang="en-US" sz="1200" dirty="0" smtClean="0"/>
              <a:t>Hazmat</a:t>
            </a:r>
            <a:endParaRPr lang="en-US" sz="1200" dirty="0"/>
          </a:p>
        </p:txBody>
      </p:sp>
      <p:sp>
        <p:nvSpPr>
          <p:cNvPr id="20" name="TextBox 19"/>
          <p:cNvSpPr txBox="1"/>
          <p:nvPr/>
        </p:nvSpPr>
        <p:spPr>
          <a:xfrm>
            <a:off x="883291" y="4251457"/>
            <a:ext cx="881588" cy="276999"/>
          </a:xfrm>
          <a:prstGeom prst="rect">
            <a:avLst/>
          </a:prstGeom>
          <a:noFill/>
        </p:spPr>
        <p:txBody>
          <a:bodyPr wrap="none" rtlCol="0">
            <a:spAutoFit/>
          </a:bodyPr>
          <a:lstStyle/>
          <a:p>
            <a:r>
              <a:rPr lang="en-US" sz="1200" dirty="0" smtClean="0">
                <a:solidFill>
                  <a:srgbClr val="FFC000"/>
                </a:solidFill>
              </a:rPr>
              <a:t>Drug Labs</a:t>
            </a:r>
            <a:endParaRPr lang="en-US" sz="1200" dirty="0">
              <a:solidFill>
                <a:srgbClr val="FFC000"/>
              </a:solidFill>
            </a:endParaRPr>
          </a:p>
        </p:txBody>
      </p:sp>
      <p:sp>
        <p:nvSpPr>
          <p:cNvPr id="21" name="TextBox 20"/>
          <p:cNvSpPr txBox="1"/>
          <p:nvPr/>
        </p:nvSpPr>
        <p:spPr>
          <a:xfrm>
            <a:off x="1819038" y="4304356"/>
            <a:ext cx="562975" cy="276999"/>
          </a:xfrm>
          <a:prstGeom prst="rect">
            <a:avLst/>
          </a:prstGeom>
          <a:noFill/>
        </p:spPr>
        <p:txBody>
          <a:bodyPr wrap="none" rtlCol="0">
            <a:spAutoFit/>
          </a:bodyPr>
          <a:lstStyle/>
          <a:p>
            <a:r>
              <a:rPr lang="en-US" sz="1200" dirty="0" smtClean="0">
                <a:solidFill>
                  <a:srgbClr val="92D050"/>
                </a:solidFill>
              </a:rPr>
              <a:t>Other</a:t>
            </a:r>
            <a:endParaRPr lang="en-US" sz="1200" dirty="0">
              <a:solidFill>
                <a:srgbClr val="92D050"/>
              </a:solidFill>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Tree>
    <p:extLst>
      <p:ext uri="{BB962C8B-B14F-4D97-AF65-F5344CB8AC3E}">
        <p14:creationId xmlns:p14="http://schemas.microsoft.com/office/powerpoint/2010/main" val="30126890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WILDLIFE PROGRAM </a:t>
            </a:r>
            <a:endParaRPr lang="en-US" dirty="0"/>
          </a:p>
        </p:txBody>
      </p:sp>
      <p:sp>
        <p:nvSpPr>
          <p:cNvPr id="4" name="Slide Number Placeholder 3"/>
          <p:cNvSpPr>
            <a:spLocks noGrp="1"/>
          </p:cNvSpPr>
          <p:nvPr>
            <p:ph type="sldNum" sz="quarter" idx="12"/>
          </p:nvPr>
        </p:nvSpPr>
        <p:spPr>
          <a:xfrm>
            <a:off x="8153400" y="6344872"/>
            <a:ext cx="533400" cy="365125"/>
          </a:xfrm>
        </p:spPr>
        <p:txBody>
          <a:bodyPr/>
          <a:lstStyle/>
          <a:p>
            <a:fld id="{96D7E902-12B5-0F46-82F4-E58968DA3D7B}" type="slidenum">
              <a:rPr lang="en-US" smtClean="0"/>
              <a:pPr/>
              <a:t>41</a:t>
            </a:fld>
            <a:endParaRPr lang="en-US" dirty="0"/>
          </a:p>
        </p:txBody>
      </p:sp>
      <p:sp>
        <p:nvSpPr>
          <p:cNvPr id="5" name="Footer Placeholder 4"/>
          <p:cNvSpPr>
            <a:spLocks noGrp="1"/>
          </p:cNvSpPr>
          <p:nvPr>
            <p:ph type="ftr" sz="quarter" idx="4294967295"/>
          </p:nvPr>
        </p:nvSpPr>
        <p:spPr>
          <a:xfrm>
            <a:off x="3216797" y="6361424"/>
            <a:ext cx="4912640" cy="365125"/>
          </a:xfrm>
          <a:prstGeom prst="rect">
            <a:avLst/>
          </a:prstGeom>
        </p:spPr>
        <p:txBody>
          <a:bodyPr/>
          <a:lstStyle/>
          <a:p>
            <a:pPr algn="r"/>
            <a:r>
              <a:rPr lang="en-US" sz="1200" dirty="0" smtClean="0">
                <a:solidFill>
                  <a:schemeClr val="bg1">
                    <a:lumMod val="65000"/>
                  </a:schemeClr>
                </a:solidFill>
              </a:rPr>
              <a:t>NWSF Community Oil Spill Workshop</a:t>
            </a:r>
            <a:endParaRPr lang="en-US" sz="1200" dirty="0">
              <a:solidFill>
                <a:schemeClr val="bg1">
                  <a:lumMod val="65000"/>
                </a:schemeClr>
              </a:solidFill>
            </a:endParaRPr>
          </a:p>
        </p:txBody>
      </p:sp>
      <p:pic>
        <p:nvPicPr>
          <p:cNvPr id="7" name="Picture 3" descr="Z:\Photos\Rigs\Response Boat\response boat.JPG"/>
          <p:cNvPicPr>
            <a:picLocks noChangeAspect="1" noChangeArrowheads="1"/>
          </p:cNvPicPr>
          <p:nvPr/>
        </p:nvPicPr>
        <p:blipFill>
          <a:blip r:embed="rId2" cstate="print"/>
          <a:srcRect b="6689"/>
          <a:stretch>
            <a:fillRect/>
          </a:stretch>
        </p:blipFill>
        <p:spPr bwMode="auto">
          <a:xfrm>
            <a:off x="228600" y="277457"/>
            <a:ext cx="4419600" cy="3092976"/>
          </a:xfrm>
          <a:prstGeom prst="rect">
            <a:avLst/>
          </a:prstGeom>
          <a:noFill/>
          <a:ln w="9525">
            <a:noFill/>
            <a:miter lim="800000"/>
            <a:headEnd/>
            <a:tailEnd/>
          </a:ln>
        </p:spPr>
      </p:pic>
      <p:pic>
        <p:nvPicPr>
          <p:cNvPr id="8" name="Picture 2" descr="Z:\Photos\Rigs\DSC00068.JPG"/>
          <p:cNvPicPr>
            <a:picLocks noChangeAspect="1" noChangeArrowheads="1"/>
          </p:cNvPicPr>
          <p:nvPr/>
        </p:nvPicPr>
        <p:blipFill>
          <a:blip r:embed="rId3" cstate="print"/>
          <a:srcRect/>
          <a:stretch>
            <a:fillRect/>
          </a:stretch>
        </p:blipFill>
        <p:spPr bwMode="auto">
          <a:xfrm>
            <a:off x="4648199" y="260717"/>
            <a:ext cx="4148177" cy="3111133"/>
          </a:xfrm>
          <a:prstGeom prst="rect">
            <a:avLst/>
          </a:prstGeom>
          <a:noFill/>
          <a:ln w="9525">
            <a:noFill/>
            <a:miter lim="800000"/>
            <a:headEnd/>
            <a:tailEnd/>
          </a:ln>
        </p:spPr>
      </p:pic>
      <p:pic>
        <p:nvPicPr>
          <p:cNvPr id="9" name="Content Placeholder 8" descr="DSC00085.JPG"/>
          <p:cNvPicPr>
            <a:picLocks noGrp="1" noChangeAspect="1"/>
          </p:cNvPicPr>
          <p:nvPr>
            <p:ph sz="half" idx="4294967295"/>
          </p:nvPr>
        </p:nvPicPr>
        <p:blipFill>
          <a:blip r:embed="rId4" cstate="print"/>
          <a:srcRect/>
          <a:stretch>
            <a:fillRect/>
          </a:stretch>
        </p:blipFill>
        <p:spPr>
          <a:xfrm>
            <a:off x="228600" y="3373004"/>
            <a:ext cx="4419600" cy="3315134"/>
          </a:xfrm>
          <a:prstGeom prst="rect">
            <a:avLst/>
          </a:prstGeom>
        </p:spPr>
      </p:pic>
      <p:pic>
        <p:nvPicPr>
          <p:cNvPr id="10" name="Picture 2" descr="http://apps.ecy.wa.gov/shorephotos/photos/Kitsap/mediumres/KIT0050_mr.jpg"/>
          <p:cNvPicPr>
            <a:picLocks noChangeAspect="1" noChangeArrowheads="1"/>
          </p:cNvPicPr>
          <p:nvPr/>
        </p:nvPicPr>
        <p:blipFill>
          <a:blip r:embed="rId5" cstate="print"/>
          <a:srcRect l="8649" t="10750" r="23244" b="6491"/>
          <a:stretch>
            <a:fillRect/>
          </a:stretch>
        </p:blipFill>
        <p:spPr bwMode="auto">
          <a:xfrm>
            <a:off x="4648200" y="3373004"/>
            <a:ext cx="4148177" cy="3358048"/>
          </a:xfrm>
          <a:prstGeom prst="rect">
            <a:avLst/>
          </a:prstGeom>
          <a:noFill/>
          <a:ln w="9525">
            <a:noFill/>
            <a:miter lim="800000"/>
            <a:headEnd/>
            <a:tailEnd/>
          </a:ln>
        </p:spPr>
      </p:pic>
    </p:spTree>
    <p:extLst>
      <p:ext uri="{BB962C8B-B14F-4D97-AF65-F5344CB8AC3E}">
        <p14:creationId xmlns:p14="http://schemas.microsoft.com/office/powerpoint/2010/main" val="2014331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a:cs typeface="Times New Roman"/>
              </a:rPr>
              <a:t>STATE PROGRAM </a:t>
            </a:r>
            <a:endParaRPr lang="en-US" dirty="0"/>
          </a:p>
        </p:txBody>
      </p:sp>
      <p:sp>
        <p:nvSpPr>
          <p:cNvPr id="3" name="Content Placeholder 2"/>
          <p:cNvSpPr>
            <a:spLocks noGrp="1"/>
          </p:cNvSpPr>
          <p:nvPr>
            <p:ph idx="1"/>
          </p:nvPr>
        </p:nvSpPr>
        <p:spPr>
          <a:xfrm>
            <a:off x="228600" y="1752600"/>
            <a:ext cx="4179849" cy="2304893"/>
          </a:xfrm>
        </p:spPr>
        <p:txBody>
          <a:bodyPr>
            <a:normAutofit fontScale="70000" lnSpcReduction="20000"/>
          </a:bodyPr>
          <a:lstStyle/>
          <a:p>
            <a:r>
              <a:rPr lang="en-US" dirty="0" smtClean="0">
                <a:latin typeface="Arial Narrow"/>
                <a:cs typeface="Arial Narrow"/>
              </a:rPr>
              <a:t>Local Government Equipment Caches</a:t>
            </a:r>
          </a:p>
          <a:p>
            <a:pPr lvl="1"/>
            <a:r>
              <a:rPr lang="en-US" dirty="0" smtClean="0">
                <a:latin typeface="Arial Narrow"/>
                <a:cs typeface="Arial Narrow"/>
              </a:rPr>
              <a:t>Oil Containment Boom</a:t>
            </a:r>
          </a:p>
          <a:p>
            <a:pPr lvl="1"/>
            <a:r>
              <a:rPr lang="en-US" dirty="0" smtClean="0">
                <a:latin typeface="Arial Narrow"/>
                <a:cs typeface="Arial Narrow"/>
              </a:rPr>
              <a:t>Adsorbents</a:t>
            </a:r>
          </a:p>
          <a:p>
            <a:pPr lvl="1"/>
            <a:r>
              <a:rPr lang="en-US" dirty="0" smtClean="0">
                <a:latin typeface="Arial Narrow"/>
                <a:cs typeface="Arial Narrow"/>
              </a:rPr>
              <a:t>Safety Equipment</a:t>
            </a:r>
          </a:p>
          <a:p>
            <a:pPr lvl="1"/>
            <a:r>
              <a:rPr lang="en-US" dirty="0" smtClean="0">
                <a:latin typeface="Arial Narrow"/>
                <a:cs typeface="Arial Narrow"/>
              </a:rPr>
              <a:t>Decontamination Supplies</a:t>
            </a:r>
          </a:p>
          <a:p>
            <a:pPr lvl="1"/>
            <a:r>
              <a:rPr lang="en-US" dirty="0" smtClean="0">
                <a:latin typeface="Arial Narrow"/>
                <a:cs typeface="Arial Narrow"/>
              </a:rPr>
              <a:t>Training</a:t>
            </a:r>
          </a:p>
          <a:p>
            <a:pPr lvl="1"/>
            <a:endParaRPr lang="en-US" dirty="0" smtClean="0"/>
          </a:p>
        </p:txBody>
      </p:sp>
      <p:sp>
        <p:nvSpPr>
          <p:cNvPr id="4" name="Slide Number Placeholder 3"/>
          <p:cNvSpPr>
            <a:spLocks noGrp="1"/>
          </p:cNvSpPr>
          <p:nvPr>
            <p:ph type="sldNum" sz="quarter" idx="12"/>
          </p:nvPr>
        </p:nvSpPr>
        <p:spPr>
          <a:xfrm>
            <a:off x="8153400" y="6344872"/>
            <a:ext cx="533400" cy="365125"/>
          </a:xfrm>
        </p:spPr>
        <p:txBody>
          <a:bodyPr/>
          <a:lstStyle/>
          <a:p>
            <a:fld id="{96D7E902-12B5-0F46-82F4-E58968DA3D7B}" type="slidenum">
              <a:rPr lang="en-US" smtClean="0"/>
              <a:pPr/>
              <a:t>42</a:t>
            </a:fld>
            <a:endParaRPr lang="en-US" dirty="0"/>
          </a:p>
        </p:txBody>
      </p:sp>
      <p:sp>
        <p:nvSpPr>
          <p:cNvPr id="5" name="Footer Placeholder 4"/>
          <p:cNvSpPr>
            <a:spLocks noGrp="1"/>
          </p:cNvSpPr>
          <p:nvPr>
            <p:ph type="ftr" sz="quarter" idx="4294967295"/>
          </p:nvPr>
        </p:nvSpPr>
        <p:spPr>
          <a:xfrm>
            <a:off x="3216797" y="6361424"/>
            <a:ext cx="4912640" cy="365125"/>
          </a:xfrm>
          <a:prstGeom prst="rect">
            <a:avLst/>
          </a:prstGeom>
        </p:spPr>
        <p:txBody>
          <a:bodyPr/>
          <a:lstStyle/>
          <a:p>
            <a:pPr algn="r"/>
            <a:r>
              <a:rPr lang="en-US" sz="1200" dirty="0" smtClean="0">
                <a:solidFill>
                  <a:schemeClr val="bg1">
                    <a:lumMod val="65000"/>
                  </a:schemeClr>
                </a:solidFill>
              </a:rPr>
              <a:t>NWSF Community Oil Spill Workshop</a:t>
            </a:r>
            <a:endParaRPr lang="en-US" sz="1200" dirty="0">
              <a:solidFill>
                <a:schemeClr val="bg1">
                  <a:lumMod val="65000"/>
                </a:schemeClr>
              </a:solidFill>
            </a:endParaRPr>
          </a:p>
        </p:txBody>
      </p:sp>
      <p:pic>
        <p:nvPicPr>
          <p:cNvPr id="6" name="Picture 1" descr="Z:\My Documents\My Pictures\Boom trailers\fire cache.JPG"/>
          <p:cNvPicPr>
            <a:picLocks noChangeAspect="1" noChangeArrowheads="1"/>
          </p:cNvPicPr>
          <p:nvPr/>
        </p:nvPicPr>
        <p:blipFill>
          <a:blip r:embed="rId2" cstate="print"/>
          <a:srcRect t="30978" r="3261" b="16848"/>
          <a:stretch>
            <a:fillRect/>
          </a:stretch>
        </p:blipFill>
        <p:spPr bwMode="auto">
          <a:xfrm>
            <a:off x="304800" y="4114800"/>
            <a:ext cx="4068828" cy="1462949"/>
          </a:xfrm>
          <a:prstGeom prst="rect">
            <a:avLst/>
          </a:prstGeom>
          <a:noFill/>
        </p:spPr>
      </p:pic>
      <p:pic>
        <p:nvPicPr>
          <p:cNvPr id="2050" name="Picture 2"/>
          <p:cNvPicPr>
            <a:picLocks noChangeAspect="1" noChangeArrowheads="1"/>
          </p:cNvPicPr>
          <p:nvPr/>
        </p:nvPicPr>
        <p:blipFill>
          <a:blip r:embed="rId3"/>
          <a:srcRect/>
          <a:stretch>
            <a:fillRect/>
          </a:stretch>
        </p:blipFill>
        <p:spPr bwMode="auto">
          <a:xfrm>
            <a:off x="4450078" y="1752213"/>
            <a:ext cx="4520075" cy="3832428"/>
          </a:xfrm>
          <a:prstGeom prst="rect">
            <a:avLst/>
          </a:prstGeom>
          <a:noFill/>
          <a:ln w="9525">
            <a:noFill/>
            <a:miter lim="800000"/>
            <a:headEnd/>
            <a:tailEnd/>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Tree>
    <p:extLst>
      <p:ext uri="{BB962C8B-B14F-4D97-AF65-F5344CB8AC3E}">
        <p14:creationId xmlns:p14="http://schemas.microsoft.com/office/powerpoint/2010/main" val="27121734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PROGRAM </a:t>
            </a:r>
            <a:endParaRPr lang="en-US" dirty="0"/>
          </a:p>
        </p:txBody>
      </p:sp>
      <p:sp>
        <p:nvSpPr>
          <p:cNvPr id="3" name="Content Placeholder 2"/>
          <p:cNvSpPr>
            <a:spLocks noGrp="1"/>
          </p:cNvSpPr>
          <p:nvPr>
            <p:ph idx="1"/>
          </p:nvPr>
        </p:nvSpPr>
        <p:spPr>
          <a:xfrm>
            <a:off x="739775" y="2864646"/>
            <a:ext cx="7662864" cy="3172618"/>
          </a:xfrm>
        </p:spPr>
        <p:txBody>
          <a:bodyPr>
            <a:normAutofit/>
          </a:bodyPr>
          <a:lstStyle/>
          <a:p>
            <a:r>
              <a:rPr lang="en-US" dirty="0" smtClean="0"/>
              <a:t>Please insert your text here</a:t>
            </a:r>
          </a:p>
          <a:p>
            <a:pPr lvl="1"/>
            <a:r>
              <a:rPr lang="en-US" dirty="0" smtClean="0"/>
              <a:t>Text</a:t>
            </a:r>
          </a:p>
          <a:p>
            <a:pPr lvl="1"/>
            <a:r>
              <a:rPr lang="en-US" dirty="0" smtClean="0"/>
              <a:t>Text</a:t>
            </a:r>
          </a:p>
          <a:p>
            <a:pPr lvl="1"/>
            <a:r>
              <a:rPr lang="en-US" dirty="0" smtClean="0"/>
              <a:t>Text</a:t>
            </a:r>
          </a:p>
          <a:p>
            <a:pPr lvl="1"/>
            <a:endParaRPr lang="en-US" dirty="0" smtClean="0"/>
          </a:p>
        </p:txBody>
      </p:sp>
      <p:sp>
        <p:nvSpPr>
          <p:cNvPr id="4" name="Slide Number Placeholder 3"/>
          <p:cNvSpPr>
            <a:spLocks noGrp="1"/>
          </p:cNvSpPr>
          <p:nvPr>
            <p:ph type="sldNum" sz="quarter" idx="12"/>
          </p:nvPr>
        </p:nvSpPr>
        <p:spPr>
          <a:xfrm>
            <a:off x="8153400" y="6344872"/>
            <a:ext cx="533400" cy="365125"/>
          </a:xfrm>
        </p:spPr>
        <p:txBody>
          <a:bodyPr/>
          <a:lstStyle/>
          <a:p>
            <a:fld id="{96D7E902-12B5-0F46-82F4-E58968DA3D7B}" type="slidenum">
              <a:rPr lang="en-US" smtClean="0"/>
              <a:pPr/>
              <a:t>43</a:t>
            </a:fld>
            <a:endParaRPr lang="en-US" dirty="0"/>
          </a:p>
        </p:txBody>
      </p:sp>
      <p:sp>
        <p:nvSpPr>
          <p:cNvPr id="5" name="Footer Placeholder 4"/>
          <p:cNvSpPr>
            <a:spLocks noGrp="1"/>
          </p:cNvSpPr>
          <p:nvPr>
            <p:ph type="ftr" sz="quarter" idx="4294967295"/>
          </p:nvPr>
        </p:nvSpPr>
        <p:spPr>
          <a:xfrm>
            <a:off x="3216797" y="6361424"/>
            <a:ext cx="4912640" cy="365125"/>
          </a:xfrm>
          <a:prstGeom prst="rect">
            <a:avLst/>
          </a:prstGeom>
        </p:spPr>
        <p:txBody>
          <a:bodyPr/>
          <a:lstStyle/>
          <a:p>
            <a:pPr algn="r"/>
            <a:r>
              <a:rPr lang="en-US" sz="1200" dirty="0" smtClean="0">
                <a:solidFill>
                  <a:schemeClr val="bg1">
                    <a:lumMod val="65000"/>
                  </a:schemeClr>
                </a:solidFill>
              </a:rPr>
              <a:t>NWSF Community Oil Spill Workshop</a:t>
            </a:r>
            <a:endParaRPr lang="en-US" sz="1200" dirty="0">
              <a:solidFill>
                <a:schemeClr val="bg1">
                  <a:lumMod val="65000"/>
                </a:schemeClr>
              </a:solidFill>
            </a:endParaRPr>
          </a:p>
        </p:txBody>
      </p:sp>
      <p:pic>
        <p:nvPicPr>
          <p:cNvPr id="6" name="Picture 5" descr="OilTransportMapImage.png"/>
          <p:cNvPicPr>
            <a:picLocks noChangeAspect="1"/>
          </p:cNvPicPr>
          <p:nvPr/>
        </p:nvPicPr>
        <p:blipFill>
          <a:blip r:embed="rId2" cstate="print"/>
          <a:stretch>
            <a:fillRect/>
          </a:stretch>
        </p:blipFill>
        <p:spPr>
          <a:xfrm>
            <a:off x="0" y="63605"/>
            <a:ext cx="9220200" cy="6145263"/>
          </a:xfrm>
          <a:prstGeom prst="rect">
            <a:avLst/>
          </a:prstGeom>
        </p:spPr>
      </p:pic>
    </p:spTree>
    <p:extLst>
      <p:ext uri="{BB962C8B-B14F-4D97-AF65-F5344CB8AC3E}">
        <p14:creationId xmlns:p14="http://schemas.microsoft.com/office/powerpoint/2010/main" val="2322927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3" y="-70069"/>
            <a:ext cx="9227173" cy="6928069"/>
          </a:xfrm>
          <a:prstGeom prst="rect">
            <a:avLst/>
          </a:prstGeom>
        </p:spPr>
      </p:pic>
      <p:sp>
        <p:nvSpPr>
          <p:cNvPr id="6" name="Title 5"/>
          <p:cNvSpPr>
            <a:spLocks noGrp="1"/>
          </p:cNvSpPr>
          <p:nvPr>
            <p:ph type="title"/>
          </p:nvPr>
        </p:nvSpPr>
        <p:spPr/>
        <p:txBody>
          <a:bodyPr/>
          <a:lstStyle/>
          <a:p>
            <a:r>
              <a:rPr lang="en-US" dirty="0" smtClean="0">
                <a:latin typeface="Times New Roman" charset="0"/>
                <a:cs typeface="Arial" charset="0"/>
              </a:rPr>
              <a:t>Wildlife oil spill response</a:t>
            </a:r>
            <a:endParaRPr lang="en-US" dirty="0"/>
          </a:p>
        </p:txBody>
      </p:sp>
      <p:sp>
        <p:nvSpPr>
          <p:cNvPr id="7" name="Text Placeholder 6"/>
          <p:cNvSpPr>
            <a:spLocks noGrp="1"/>
          </p:cNvSpPr>
          <p:nvPr>
            <p:ph type="body" idx="1"/>
          </p:nvPr>
        </p:nvSpPr>
        <p:spPr>
          <a:xfrm>
            <a:off x="762000" y="3048000"/>
            <a:ext cx="7808913" cy="1500187"/>
          </a:xfrm>
        </p:spPr>
        <p:txBody>
          <a:bodyPr>
            <a:normAutofit/>
          </a:bodyPr>
          <a:lstStyle/>
          <a:p>
            <a:pPr>
              <a:lnSpc>
                <a:spcPct val="90000"/>
              </a:lnSpc>
            </a:pPr>
            <a:r>
              <a:rPr lang="en-US" sz="2400" dirty="0" smtClean="0">
                <a:solidFill>
                  <a:schemeClr val="accent2"/>
                </a:solidFill>
                <a:latin typeface="Times New Roman" charset="0"/>
                <a:cs typeface="Arial" charset="0"/>
              </a:rPr>
              <a:t>Donald </a:t>
            </a:r>
            <a:r>
              <a:rPr lang="en-US" sz="2400" dirty="0" err="1" smtClean="0">
                <a:solidFill>
                  <a:schemeClr val="accent2"/>
                </a:solidFill>
                <a:latin typeface="Times New Roman" charset="0"/>
                <a:cs typeface="Arial" charset="0"/>
              </a:rPr>
              <a:t>Noviello</a:t>
            </a:r>
            <a:r>
              <a:rPr lang="en-US" sz="2400" dirty="0" smtClean="0">
                <a:solidFill>
                  <a:schemeClr val="accent2"/>
                </a:solidFill>
                <a:latin typeface="Times New Roman" charset="0"/>
                <a:cs typeface="Arial" charset="0"/>
              </a:rPr>
              <a:t>, Washington Department Fish &amp; Wildlife </a:t>
            </a:r>
            <a:endParaRPr lang="en-US" sz="2400" dirty="0">
              <a:solidFill>
                <a:schemeClr val="accent2"/>
              </a:solidFill>
              <a:latin typeface="Times New Roman" charset="0"/>
              <a:cs typeface="Arial"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Tree>
    <p:extLst>
      <p:ext uri="{BB962C8B-B14F-4D97-AF65-F5344CB8AC3E}">
        <p14:creationId xmlns:p14="http://schemas.microsoft.com/office/powerpoint/2010/main" val="3552197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427"/>
            <a:ext cx="8229600" cy="1143000"/>
          </a:xfrm>
        </p:spPr>
        <p:txBody>
          <a:bodyPr>
            <a:normAutofit fontScale="90000"/>
          </a:bodyPr>
          <a:lstStyle/>
          <a:p>
            <a:r>
              <a:rPr lang="en-US" dirty="0" smtClean="0">
                <a:latin typeface="Times New Roman"/>
                <a:cs typeface="Times New Roman"/>
              </a:rPr>
              <a:t>Washington State Department of Fish and Wildlife Oil Spill Team</a:t>
            </a:r>
            <a:endParaRPr lang="en-US" dirty="0">
              <a:latin typeface="Times New Roman"/>
              <a:cs typeface="Times New Roman"/>
            </a:endParaRPr>
          </a:p>
        </p:txBody>
      </p:sp>
      <p:sp>
        <p:nvSpPr>
          <p:cNvPr id="3" name="Content Placeholder 2"/>
          <p:cNvSpPr>
            <a:spLocks noGrp="1"/>
          </p:cNvSpPr>
          <p:nvPr>
            <p:ph idx="1"/>
          </p:nvPr>
        </p:nvSpPr>
        <p:spPr>
          <a:xfrm>
            <a:off x="739775" y="1905000"/>
            <a:ext cx="7662864" cy="4089400"/>
          </a:xfrm>
        </p:spPr>
        <p:txBody>
          <a:bodyPr>
            <a:normAutofit fontScale="85000" lnSpcReduction="10000"/>
          </a:bodyPr>
          <a:lstStyle/>
          <a:p>
            <a:r>
              <a:rPr lang="en-US" dirty="0" smtClean="0">
                <a:latin typeface="Arial Narrow"/>
                <a:cs typeface="Arial Narrow"/>
              </a:rPr>
              <a:t>WDFW Mission: </a:t>
            </a:r>
            <a:r>
              <a:rPr lang="en-US" dirty="0">
                <a:latin typeface="Arial Narrow"/>
                <a:cs typeface="Arial Narrow"/>
              </a:rPr>
              <a:t>To preserve, protect and perpetuate fish, wildlife and ecosystems while providing sustainable fish and wildlife recreational and commercial opportunities</a:t>
            </a:r>
            <a:r>
              <a:rPr lang="en-US" dirty="0" smtClean="0">
                <a:latin typeface="Arial Narrow"/>
                <a:cs typeface="Arial Narrow"/>
              </a:rPr>
              <a:t>.</a:t>
            </a:r>
          </a:p>
          <a:p>
            <a:r>
              <a:rPr lang="en-US" dirty="0" smtClean="0">
                <a:latin typeface="Arial Narrow"/>
                <a:cs typeface="Arial Narrow"/>
              </a:rPr>
              <a:t>Oil spills and oil spill response can harm fish and wildlife.</a:t>
            </a:r>
          </a:p>
          <a:p>
            <a:r>
              <a:rPr lang="en-US" dirty="0" smtClean="0">
                <a:latin typeface="Arial Narrow"/>
                <a:cs typeface="Arial Narrow"/>
              </a:rPr>
              <a:t>WDFW contributes to spill response by:</a:t>
            </a:r>
          </a:p>
          <a:p>
            <a:pPr lvl="1"/>
            <a:r>
              <a:rPr lang="en-US" dirty="0" smtClean="0">
                <a:latin typeface="Arial Narrow"/>
                <a:cs typeface="Arial Narrow"/>
              </a:rPr>
              <a:t>Providing information on Resources at Risk.</a:t>
            </a:r>
          </a:p>
          <a:p>
            <a:pPr lvl="1"/>
            <a:r>
              <a:rPr lang="en-US" dirty="0" smtClean="0">
                <a:latin typeface="Arial Narrow"/>
                <a:cs typeface="Arial Narrow"/>
              </a:rPr>
              <a:t>Facilitating oiled wildlife rehabilitation.</a:t>
            </a:r>
          </a:p>
          <a:p>
            <a:pPr lvl="1"/>
            <a:r>
              <a:rPr lang="en-US" dirty="0" smtClean="0">
                <a:latin typeface="Arial Narrow"/>
                <a:cs typeface="Arial Narrow"/>
              </a:rPr>
              <a:t>Guiding Natural Resource Damage Assessment Process (NRDA).</a:t>
            </a:r>
          </a:p>
          <a:p>
            <a:pPr lvl="1"/>
            <a:endParaRPr lang="en-US" dirty="0"/>
          </a:p>
          <a:p>
            <a:pPr lvl="1"/>
            <a:endParaRPr lang="en-US" dirty="0" smtClean="0"/>
          </a:p>
          <a:p>
            <a:pPr lvl="1"/>
            <a:endParaRPr lang="en-US" dirty="0" smtClean="0"/>
          </a:p>
        </p:txBody>
      </p:sp>
      <p:sp>
        <p:nvSpPr>
          <p:cNvPr id="4" name="Slide Number Placeholder 3"/>
          <p:cNvSpPr>
            <a:spLocks noGrp="1"/>
          </p:cNvSpPr>
          <p:nvPr>
            <p:ph type="sldNum" sz="quarter" idx="12"/>
          </p:nvPr>
        </p:nvSpPr>
        <p:spPr>
          <a:xfrm>
            <a:off x="8153400" y="6344872"/>
            <a:ext cx="533400" cy="365125"/>
          </a:xfrm>
        </p:spPr>
        <p:txBody>
          <a:bodyPr/>
          <a:lstStyle/>
          <a:p>
            <a:fld id="{96D7E902-12B5-0F46-82F4-E58968DA3D7B}" type="slidenum">
              <a:rPr lang="en-US" smtClean="0"/>
              <a:t>45</a:t>
            </a:fld>
            <a:endParaRPr lang="en-US" dirty="0"/>
          </a:p>
        </p:txBody>
      </p:sp>
      <p:sp>
        <p:nvSpPr>
          <p:cNvPr id="5" name="Footer Placeholder 4"/>
          <p:cNvSpPr>
            <a:spLocks noGrp="1"/>
          </p:cNvSpPr>
          <p:nvPr>
            <p:ph type="ftr" sz="quarter" idx="4294967295"/>
          </p:nvPr>
        </p:nvSpPr>
        <p:spPr>
          <a:xfrm>
            <a:off x="3216797" y="6361424"/>
            <a:ext cx="4912640" cy="365125"/>
          </a:xfrm>
          <a:prstGeom prst="rect">
            <a:avLst/>
          </a:prstGeom>
        </p:spPr>
        <p:txBody>
          <a:bodyPr/>
          <a:lstStyle/>
          <a:p>
            <a:pPr algn="r"/>
            <a:r>
              <a:rPr lang="en-US" sz="1200" dirty="0" smtClean="0">
                <a:solidFill>
                  <a:schemeClr val="bg1">
                    <a:lumMod val="65000"/>
                  </a:schemeClr>
                </a:solidFill>
              </a:rPr>
              <a:t>NWSF Community Oil Spill Workshop</a:t>
            </a:r>
            <a:endParaRPr lang="en-US" sz="1200" dirty="0">
              <a:solidFill>
                <a:schemeClr val="bg1">
                  <a:lumMod val="65000"/>
                </a:scheme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Tree>
    <p:extLst>
      <p:ext uri="{BB962C8B-B14F-4D97-AF65-F5344CB8AC3E}">
        <p14:creationId xmlns:p14="http://schemas.microsoft.com/office/powerpoint/2010/main" val="8966347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3425031" y="2599372"/>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000" b="1" dirty="0"/>
              <a:t>Unified Command</a:t>
            </a:r>
          </a:p>
        </p:txBody>
      </p:sp>
      <p:sp>
        <p:nvSpPr>
          <p:cNvPr id="6147" name="AutoShape 4"/>
          <p:cNvSpPr>
            <a:spLocks noChangeArrowheads="1"/>
          </p:cNvSpPr>
          <p:nvPr/>
        </p:nvSpPr>
        <p:spPr bwMode="auto">
          <a:xfrm>
            <a:off x="2948781" y="1590674"/>
            <a:ext cx="2476500" cy="1946275"/>
          </a:xfrm>
          <a:prstGeom prst="triangle">
            <a:avLst>
              <a:gd name="adj" fmla="val 50000"/>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a:p>
        </p:txBody>
      </p:sp>
      <p:sp>
        <p:nvSpPr>
          <p:cNvPr id="6148" name="Text Box 5"/>
          <p:cNvSpPr txBox="1">
            <a:spLocks noChangeArrowheads="1"/>
          </p:cNvSpPr>
          <p:nvPr/>
        </p:nvSpPr>
        <p:spPr bwMode="auto">
          <a:xfrm>
            <a:off x="4648200" y="4267200"/>
            <a:ext cx="1554163" cy="708025"/>
          </a:xfrm>
          <a:prstGeom prst="rect">
            <a:avLst/>
          </a:prstGeom>
          <a:solidFill>
            <a:srgbClr val="FFFFFF"/>
          </a:solidFill>
          <a:ln w="25400">
            <a:solidFill>
              <a:schemeClr val="tx1"/>
            </a:solidFill>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000" b="1"/>
              <a:t>Operations Section</a:t>
            </a:r>
          </a:p>
        </p:txBody>
      </p:sp>
      <p:sp>
        <p:nvSpPr>
          <p:cNvPr id="6149" name="Text Box 8"/>
          <p:cNvSpPr txBox="1">
            <a:spLocks noChangeArrowheads="1"/>
          </p:cNvSpPr>
          <p:nvPr/>
        </p:nvSpPr>
        <p:spPr bwMode="auto">
          <a:xfrm>
            <a:off x="7010400" y="4267200"/>
            <a:ext cx="1371600" cy="708025"/>
          </a:xfrm>
          <a:prstGeom prst="rect">
            <a:avLst/>
          </a:prstGeom>
          <a:solidFill>
            <a:srgbClr val="FFFFFF"/>
          </a:solidFill>
          <a:ln w="25400">
            <a:solidFill>
              <a:srgbClr val="000000"/>
            </a:solidFill>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000" b="1"/>
              <a:t>Planning Section</a:t>
            </a:r>
          </a:p>
        </p:txBody>
      </p:sp>
      <p:sp>
        <p:nvSpPr>
          <p:cNvPr id="6150" name="Line 10"/>
          <p:cNvSpPr>
            <a:spLocks noChangeShapeType="1"/>
          </p:cNvSpPr>
          <p:nvPr/>
        </p:nvSpPr>
        <p:spPr bwMode="auto">
          <a:xfrm>
            <a:off x="4267200" y="3543300"/>
            <a:ext cx="0" cy="2667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1" name="Line 13"/>
          <p:cNvSpPr>
            <a:spLocks noChangeShapeType="1"/>
          </p:cNvSpPr>
          <p:nvPr/>
        </p:nvSpPr>
        <p:spPr bwMode="auto">
          <a:xfrm>
            <a:off x="7696200" y="3810000"/>
            <a:ext cx="0" cy="4572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2" name="Line 14"/>
          <p:cNvSpPr>
            <a:spLocks noChangeShapeType="1"/>
          </p:cNvSpPr>
          <p:nvPr/>
        </p:nvSpPr>
        <p:spPr bwMode="auto">
          <a:xfrm>
            <a:off x="5410200" y="3810000"/>
            <a:ext cx="0" cy="457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3" name="Line 16"/>
          <p:cNvSpPr>
            <a:spLocks noChangeShapeType="1"/>
          </p:cNvSpPr>
          <p:nvPr/>
        </p:nvSpPr>
        <p:spPr bwMode="auto">
          <a:xfrm>
            <a:off x="1447800" y="3810000"/>
            <a:ext cx="0" cy="457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4" name="Line 18"/>
          <p:cNvSpPr>
            <a:spLocks noChangeShapeType="1"/>
          </p:cNvSpPr>
          <p:nvPr/>
        </p:nvSpPr>
        <p:spPr bwMode="auto">
          <a:xfrm>
            <a:off x="3352800" y="3810000"/>
            <a:ext cx="0" cy="457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5" name="Text Box 21"/>
          <p:cNvSpPr txBox="1">
            <a:spLocks noChangeArrowheads="1"/>
          </p:cNvSpPr>
          <p:nvPr/>
        </p:nvSpPr>
        <p:spPr bwMode="auto">
          <a:xfrm>
            <a:off x="762000" y="4267200"/>
            <a:ext cx="1371600" cy="7080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000" b="1" dirty="0"/>
              <a:t>Logistics Section</a:t>
            </a:r>
          </a:p>
        </p:txBody>
      </p:sp>
      <p:sp>
        <p:nvSpPr>
          <p:cNvPr id="6156" name="Text Box 22"/>
          <p:cNvSpPr txBox="1">
            <a:spLocks noChangeArrowheads="1"/>
          </p:cNvSpPr>
          <p:nvPr/>
        </p:nvSpPr>
        <p:spPr bwMode="auto">
          <a:xfrm>
            <a:off x="2667000" y="4267200"/>
            <a:ext cx="1371600" cy="7080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000" b="1" dirty="0"/>
              <a:t>Finance Section</a:t>
            </a:r>
          </a:p>
        </p:txBody>
      </p:sp>
      <p:sp>
        <p:nvSpPr>
          <p:cNvPr id="6157" name="Line 23"/>
          <p:cNvSpPr>
            <a:spLocks noChangeShapeType="1"/>
          </p:cNvSpPr>
          <p:nvPr/>
        </p:nvSpPr>
        <p:spPr bwMode="auto">
          <a:xfrm flipH="1">
            <a:off x="1447800" y="3810000"/>
            <a:ext cx="28194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 name="Line 29"/>
          <p:cNvSpPr>
            <a:spLocks noChangeShapeType="1"/>
          </p:cNvSpPr>
          <p:nvPr/>
        </p:nvSpPr>
        <p:spPr bwMode="auto">
          <a:xfrm flipH="1">
            <a:off x="4267200" y="3810000"/>
            <a:ext cx="34290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9" name="Text Box 31"/>
          <p:cNvSpPr txBox="1">
            <a:spLocks noChangeArrowheads="1"/>
          </p:cNvSpPr>
          <p:nvPr/>
        </p:nvSpPr>
        <p:spPr bwMode="auto">
          <a:xfrm>
            <a:off x="6648450" y="5384801"/>
            <a:ext cx="2095500" cy="708025"/>
          </a:xfrm>
          <a:prstGeom prst="rect">
            <a:avLst/>
          </a:prstGeom>
          <a:solidFill>
            <a:srgbClr val="00FF00"/>
          </a:solidFill>
          <a:ln w="25400">
            <a:solidFill>
              <a:srgbClr val="000000"/>
            </a:solidFill>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000" b="1" dirty="0"/>
              <a:t>Environmental Unit</a:t>
            </a:r>
          </a:p>
        </p:txBody>
      </p:sp>
      <p:sp>
        <p:nvSpPr>
          <p:cNvPr id="6160" name="Line 32"/>
          <p:cNvSpPr>
            <a:spLocks noChangeShapeType="1"/>
          </p:cNvSpPr>
          <p:nvPr/>
        </p:nvSpPr>
        <p:spPr bwMode="auto">
          <a:xfrm>
            <a:off x="7696200" y="4953000"/>
            <a:ext cx="0" cy="43180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1" name="Text Box 18"/>
          <p:cNvSpPr txBox="1">
            <a:spLocks noChangeArrowheads="1"/>
          </p:cNvSpPr>
          <p:nvPr/>
        </p:nvSpPr>
        <p:spPr bwMode="auto">
          <a:xfrm>
            <a:off x="4724400" y="5384801"/>
            <a:ext cx="1371600" cy="708025"/>
          </a:xfrm>
          <a:prstGeom prst="rect">
            <a:avLst/>
          </a:prstGeom>
          <a:solidFill>
            <a:srgbClr val="00FF00"/>
          </a:solidFill>
          <a:ln w="25400">
            <a:solidFill>
              <a:srgbClr val="000000"/>
            </a:solidFill>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000" b="1" dirty="0"/>
              <a:t>Wildlife Branch</a:t>
            </a:r>
          </a:p>
        </p:txBody>
      </p:sp>
      <p:sp>
        <p:nvSpPr>
          <p:cNvPr id="6162" name="Line 19"/>
          <p:cNvSpPr>
            <a:spLocks noChangeShapeType="1"/>
          </p:cNvSpPr>
          <p:nvPr/>
        </p:nvSpPr>
        <p:spPr bwMode="auto">
          <a:xfrm>
            <a:off x="5410200" y="4953001"/>
            <a:ext cx="0" cy="4318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3" name="Text Box 19"/>
          <p:cNvSpPr txBox="1">
            <a:spLocks noChangeArrowheads="1"/>
          </p:cNvSpPr>
          <p:nvPr/>
        </p:nvSpPr>
        <p:spPr bwMode="auto">
          <a:xfrm>
            <a:off x="6553199" y="2325687"/>
            <a:ext cx="1736725" cy="993775"/>
          </a:xfrm>
          <a:prstGeom prst="rect">
            <a:avLst/>
          </a:prstGeom>
          <a:solidFill>
            <a:srgbClr val="00FF00"/>
          </a:solidFill>
          <a:ln w="25400">
            <a:solidFill>
              <a:srgbClr val="000000"/>
            </a:solidFill>
            <a:miter lim="800000"/>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altLang="en-US" sz="2000" b="1" dirty="0"/>
              <a:t>Resource Damage Assessment</a:t>
            </a:r>
          </a:p>
        </p:txBody>
      </p:sp>
      <p:sp>
        <p:nvSpPr>
          <p:cNvPr id="6164" name="Line 21"/>
          <p:cNvSpPr>
            <a:spLocks noChangeShapeType="1"/>
          </p:cNvSpPr>
          <p:nvPr/>
        </p:nvSpPr>
        <p:spPr bwMode="auto">
          <a:xfrm flipH="1">
            <a:off x="5029200" y="2817495"/>
            <a:ext cx="1524000" cy="0"/>
          </a:xfrm>
          <a:prstGeom prst="line">
            <a:avLst/>
          </a:prstGeom>
          <a:noFill/>
          <a:ln w="254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 name="Rectangle 1"/>
          <p:cNvSpPr/>
          <p:nvPr/>
        </p:nvSpPr>
        <p:spPr>
          <a:xfrm>
            <a:off x="533400" y="457200"/>
            <a:ext cx="8382000" cy="707886"/>
          </a:xfrm>
          <a:prstGeom prst="rect">
            <a:avLst/>
          </a:prstGeom>
        </p:spPr>
        <p:txBody>
          <a:bodyPr wrap="square">
            <a:spAutoFit/>
          </a:bodyPr>
          <a:lstStyle/>
          <a:p>
            <a:r>
              <a:rPr lang="en-US" sz="4000" b="1" dirty="0" smtClean="0">
                <a:solidFill>
                  <a:srgbClr val="6695AF"/>
                </a:solidFill>
                <a:latin typeface="Times New Roman"/>
                <a:ea typeface="+mj-ea"/>
                <a:cs typeface="Times New Roman"/>
              </a:rPr>
              <a:t>WDFW Roles During Spill Response</a:t>
            </a:r>
            <a:endParaRPr lang="en-US" dirty="0"/>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Tree>
    <p:extLst>
      <p:ext uri="{BB962C8B-B14F-4D97-AF65-F5344CB8AC3E}">
        <p14:creationId xmlns:p14="http://schemas.microsoft.com/office/powerpoint/2010/main" val="20631470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19200"/>
            <a:ext cx="7662864" cy="3401218"/>
          </a:xfrm>
        </p:spPr>
        <p:txBody>
          <a:bodyPr>
            <a:normAutofit fontScale="92500"/>
          </a:bodyPr>
          <a:lstStyle/>
          <a:p>
            <a:r>
              <a:rPr lang="en-US" dirty="0">
                <a:solidFill>
                  <a:schemeClr val="tx1"/>
                </a:solidFill>
                <a:latin typeface="Arial Narrow"/>
                <a:cs typeface="Arial Narrow"/>
              </a:rPr>
              <a:t>The Environmental Unit is the central point for determining how to protect public, natural, cultural and socio-economic resources</a:t>
            </a:r>
            <a:r>
              <a:rPr lang="en-US" dirty="0" smtClean="0">
                <a:solidFill>
                  <a:schemeClr val="tx1"/>
                </a:solidFill>
                <a:latin typeface="Arial Narrow"/>
                <a:cs typeface="Arial Narrow"/>
              </a:rPr>
              <a:t>. Primary duties include:</a:t>
            </a:r>
            <a:endParaRPr lang="en-US" dirty="0">
              <a:latin typeface="Arial Narrow"/>
              <a:cs typeface="Arial Narrow"/>
            </a:endParaRPr>
          </a:p>
          <a:p>
            <a:pPr lvl="1"/>
            <a:r>
              <a:rPr lang="en-US" dirty="0" smtClean="0">
                <a:solidFill>
                  <a:srgbClr val="000000"/>
                </a:solidFill>
                <a:latin typeface="Arial Narrow"/>
                <a:cs typeface="Arial Narrow"/>
              </a:rPr>
              <a:t>Identifying </a:t>
            </a:r>
            <a:r>
              <a:rPr lang="en-US" dirty="0">
                <a:solidFill>
                  <a:srgbClr val="000000"/>
                </a:solidFill>
                <a:latin typeface="Arial Narrow"/>
                <a:cs typeface="Arial Narrow"/>
              </a:rPr>
              <a:t>the Resources at </a:t>
            </a:r>
            <a:r>
              <a:rPr lang="en-US" dirty="0" smtClean="0">
                <a:solidFill>
                  <a:srgbClr val="000000"/>
                </a:solidFill>
                <a:latin typeface="Arial Narrow"/>
                <a:cs typeface="Arial Narrow"/>
              </a:rPr>
              <a:t>Risk.</a:t>
            </a:r>
            <a:endParaRPr lang="en-US" dirty="0">
              <a:solidFill>
                <a:srgbClr val="000000"/>
              </a:solidFill>
              <a:latin typeface="Arial Narrow"/>
              <a:cs typeface="Arial Narrow"/>
            </a:endParaRPr>
          </a:p>
          <a:p>
            <a:pPr lvl="1"/>
            <a:r>
              <a:rPr lang="en-US" dirty="0" smtClean="0">
                <a:solidFill>
                  <a:srgbClr val="000000"/>
                </a:solidFill>
                <a:latin typeface="Arial Narrow"/>
                <a:cs typeface="Arial Narrow"/>
              </a:rPr>
              <a:t>Prioritizing </a:t>
            </a:r>
            <a:r>
              <a:rPr lang="en-US" dirty="0">
                <a:solidFill>
                  <a:srgbClr val="000000"/>
                </a:solidFill>
                <a:latin typeface="Arial Narrow"/>
                <a:cs typeface="Arial Narrow"/>
              </a:rPr>
              <a:t>response strategies to protect </a:t>
            </a:r>
            <a:r>
              <a:rPr lang="en-US" dirty="0" smtClean="0">
                <a:solidFill>
                  <a:srgbClr val="000000"/>
                </a:solidFill>
                <a:latin typeface="Arial Narrow"/>
                <a:cs typeface="Arial Narrow"/>
              </a:rPr>
              <a:t>resources.</a:t>
            </a:r>
            <a:endParaRPr lang="en-US" dirty="0">
              <a:solidFill>
                <a:srgbClr val="000000"/>
              </a:solidFill>
              <a:latin typeface="Arial Narrow"/>
              <a:cs typeface="Arial Narrow"/>
            </a:endParaRPr>
          </a:p>
          <a:p>
            <a:pPr lvl="1"/>
            <a:r>
              <a:rPr lang="en-US" dirty="0" smtClean="0">
                <a:solidFill>
                  <a:srgbClr val="000000"/>
                </a:solidFill>
                <a:latin typeface="Arial Narrow"/>
                <a:cs typeface="Arial Narrow"/>
              </a:rPr>
              <a:t>Evaluating </a:t>
            </a:r>
            <a:r>
              <a:rPr lang="en-US" dirty="0">
                <a:solidFill>
                  <a:srgbClr val="000000"/>
                </a:solidFill>
                <a:latin typeface="Arial Narrow"/>
                <a:cs typeface="Arial Narrow"/>
              </a:rPr>
              <a:t>potential impact of alternative technologies. </a:t>
            </a:r>
          </a:p>
        </p:txBody>
      </p:sp>
      <p:sp>
        <p:nvSpPr>
          <p:cNvPr id="4" name="Slide Number Placeholder 3"/>
          <p:cNvSpPr>
            <a:spLocks noGrp="1"/>
          </p:cNvSpPr>
          <p:nvPr>
            <p:ph type="sldNum" sz="quarter" idx="12"/>
          </p:nvPr>
        </p:nvSpPr>
        <p:spPr>
          <a:xfrm>
            <a:off x="8153400" y="6344872"/>
            <a:ext cx="533400" cy="365125"/>
          </a:xfrm>
        </p:spPr>
        <p:txBody>
          <a:bodyPr/>
          <a:lstStyle/>
          <a:p>
            <a:fld id="{96D7E902-12B5-0F46-82F4-E58968DA3D7B}" type="slidenum">
              <a:rPr lang="en-US" smtClean="0"/>
              <a:t>47</a:t>
            </a:fld>
            <a:endParaRPr lang="en-US" dirty="0"/>
          </a:p>
        </p:txBody>
      </p:sp>
      <p:sp>
        <p:nvSpPr>
          <p:cNvPr id="5" name="Footer Placeholder 4"/>
          <p:cNvSpPr>
            <a:spLocks noGrp="1"/>
          </p:cNvSpPr>
          <p:nvPr>
            <p:ph type="ftr" sz="quarter" idx="4294967295"/>
          </p:nvPr>
        </p:nvSpPr>
        <p:spPr>
          <a:xfrm>
            <a:off x="3216797" y="6361424"/>
            <a:ext cx="4912640" cy="365125"/>
          </a:xfrm>
          <a:prstGeom prst="rect">
            <a:avLst/>
          </a:prstGeom>
        </p:spPr>
        <p:txBody>
          <a:bodyPr/>
          <a:lstStyle/>
          <a:p>
            <a:pPr algn="r"/>
            <a:r>
              <a:rPr lang="en-US" sz="1200" dirty="0" smtClean="0">
                <a:solidFill>
                  <a:schemeClr val="bg1">
                    <a:lumMod val="65000"/>
                  </a:schemeClr>
                </a:solidFill>
              </a:rPr>
              <a:t>NWSF Community Oil Spill Workshop</a:t>
            </a:r>
            <a:endParaRPr lang="en-US" sz="1200" dirty="0">
              <a:solidFill>
                <a:schemeClr val="bg1">
                  <a:lumMod val="65000"/>
                </a:schemeClr>
              </a:solidFill>
            </a:endParaRPr>
          </a:p>
        </p:txBody>
      </p:sp>
      <p:pic>
        <p:nvPicPr>
          <p:cNvPr id="7" name="Picture 5" descr="C:\Data\My Pictures\sandlance.jpg"/>
          <p:cNvPicPr>
            <a:picLocks noChangeAspect="1" noChangeArrowheads="1"/>
          </p:cNvPicPr>
          <p:nvPr/>
        </p:nvPicPr>
        <p:blipFill>
          <a:blip r:embed="rId2" cstate="print"/>
          <a:srcRect/>
          <a:stretch>
            <a:fillRect/>
          </a:stretch>
        </p:blipFill>
        <p:spPr bwMode="auto">
          <a:xfrm>
            <a:off x="4856480" y="4727895"/>
            <a:ext cx="1859280" cy="1363532"/>
          </a:xfrm>
          <a:prstGeom prst="rect">
            <a:avLst/>
          </a:prstGeom>
          <a:noFill/>
          <a:ln w="12700">
            <a:solidFill>
              <a:schemeClr val="tx1"/>
            </a:solidFill>
            <a:miter lim="800000"/>
            <a:headEnd/>
            <a:tailEnd/>
          </a:ln>
        </p:spPr>
      </p:pic>
      <p:pic>
        <p:nvPicPr>
          <p:cNvPr id="8" name="Picture 3" descr="NPREP_WB.jpg"/>
          <p:cNvPicPr>
            <a:picLocks noChangeAspect="1"/>
          </p:cNvPicPr>
          <p:nvPr/>
        </p:nvPicPr>
        <p:blipFill>
          <a:blip r:embed="rId3" cstate="print"/>
          <a:srcRect/>
          <a:stretch>
            <a:fillRect/>
          </a:stretch>
        </p:blipFill>
        <p:spPr bwMode="auto">
          <a:xfrm>
            <a:off x="473339" y="4727895"/>
            <a:ext cx="1796521" cy="1363532"/>
          </a:xfrm>
          <a:prstGeom prst="rect">
            <a:avLst/>
          </a:prstGeom>
          <a:noFill/>
          <a:ln w="12700">
            <a:solidFill>
              <a:schemeClr val="tx1"/>
            </a:solidFill>
            <a:miter lim="800000"/>
            <a:headEnd/>
            <a:tailEnd/>
          </a:ln>
        </p:spPr>
      </p:pic>
      <p:pic>
        <p:nvPicPr>
          <p:cNvPr id="10" name="Picture 5" descr="ATC Drill.jpg"/>
          <p:cNvPicPr>
            <a:picLocks noChangeAspect="1"/>
          </p:cNvPicPr>
          <p:nvPr/>
        </p:nvPicPr>
        <p:blipFill>
          <a:blip r:embed="rId4" cstate="print"/>
          <a:srcRect/>
          <a:stretch>
            <a:fillRect/>
          </a:stretch>
        </p:blipFill>
        <p:spPr bwMode="auto">
          <a:xfrm>
            <a:off x="2573688" y="4727895"/>
            <a:ext cx="1954395" cy="1363532"/>
          </a:xfrm>
          <a:prstGeom prst="rect">
            <a:avLst/>
          </a:prstGeom>
          <a:noFill/>
          <a:ln w="12700">
            <a:solidFill>
              <a:schemeClr val="tx1"/>
            </a:solidFill>
            <a:miter lim="800000"/>
            <a:headEnd/>
            <a:tailEnd/>
          </a:ln>
        </p:spPr>
      </p:pic>
      <p:pic>
        <p:nvPicPr>
          <p:cNvPr id="11" name="Picture 2" descr="http://www.google.com/url?source=imglanding&amp;ct=img&amp;q=http://news.ucsc.edu/2007/11/images/bull_kelp_300.jpg&amp;sa=X&amp;ei=v1eXTvSWB9DdiALY3bDJDQ&amp;ved=0CAsQ8wc&amp;usg=AFQjCNFnpKezKtHeZk9wLvUD-kNxkOyimQ"/>
          <p:cNvPicPr>
            <a:picLocks noChangeAspect="1" noChangeArrowheads="1"/>
          </p:cNvPicPr>
          <p:nvPr/>
        </p:nvPicPr>
        <p:blipFill>
          <a:blip r:embed="rId5" cstate="print"/>
          <a:srcRect/>
          <a:stretch>
            <a:fillRect/>
          </a:stretch>
        </p:blipFill>
        <p:spPr bwMode="auto">
          <a:xfrm>
            <a:off x="6989761" y="4693975"/>
            <a:ext cx="1697039" cy="1397452"/>
          </a:xfrm>
          <a:prstGeom prst="rect">
            <a:avLst/>
          </a:prstGeom>
          <a:noFill/>
          <a:ln w="9525">
            <a:noFill/>
            <a:miter lim="800000"/>
            <a:headEnd/>
            <a:tailEnd/>
          </a:ln>
        </p:spPr>
      </p:pic>
      <p:sp>
        <p:nvSpPr>
          <p:cNvPr id="12" name="Rectangle 11"/>
          <p:cNvSpPr/>
          <p:nvPr/>
        </p:nvSpPr>
        <p:spPr>
          <a:xfrm>
            <a:off x="533400" y="304800"/>
            <a:ext cx="8382000" cy="769441"/>
          </a:xfrm>
          <a:prstGeom prst="rect">
            <a:avLst/>
          </a:prstGeom>
        </p:spPr>
        <p:txBody>
          <a:bodyPr wrap="square">
            <a:spAutoFit/>
          </a:bodyPr>
          <a:lstStyle/>
          <a:p>
            <a:pPr algn="ctr"/>
            <a:r>
              <a:rPr lang="en-US" sz="4400" b="1" dirty="0" smtClean="0">
                <a:solidFill>
                  <a:srgbClr val="6695AF"/>
                </a:solidFill>
                <a:latin typeface="Times New Roman"/>
                <a:ea typeface="+mj-ea"/>
                <a:cs typeface="Times New Roman"/>
              </a:rPr>
              <a:t>Environmental Unit</a:t>
            </a:r>
            <a:endParaRPr lang="en-US" sz="4400" dirty="0"/>
          </a:p>
        </p:txBody>
      </p:sp>
    </p:spTree>
    <p:extLst>
      <p:ext uri="{BB962C8B-B14F-4D97-AF65-F5344CB8AC3E}">
        <p14:creationId xmlns:p14="http://schemas.microsoft.com/office/powerpoint/2010/main" val="3033276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a:cs typeface="Times New Roman"/>
              </a:rPr>
              <a:t>Wildlife Branch</a:t>
            </a:r>
            <a:endParaRPr lang="en-US" dirty="0">
              <a:latin typeface="Times New Roman"/>
              <a:cs typeface="Times New Roman"/>
            </a:endParaRPr>
          </a:p>
        </p:txBody>
      </p:sp>
      <p:sp>
        <p:nvSpPr>
          <p:cNvPr id="3" name="Content Placeholder 2"/>
          <p:cNvSpPr>
            <a:spLocks noGrp="1"/>
          </p:cNvSpPr>
          <p:nvPr>
            <p:ph idx="1"/>
          </p:nvPr>
        </p:nvSpPr>
        <p:spPr>
          <a:xfrm>
            <a:off x="609600" y="1524000"/>
            <a:ext cx="8066313" cy="2944018"/>
          </a:xfrm>
        </p:spPr>
        <p:txBody>
          <a:bodyPr>
            <a:normAutofit/>
          </a:bodyPr>
          <a:lstStyle/>
          <a:p>
            <a:r>
              <a:rPr lang="en-US" sz="2800" dirty="0">
                <a:solidFill>
                  <a:schemeClr val="tx1"/>
                </a:solidFill>
                <a:latin typeface="Arial Narrow"/>
                <a:cs typeface="Arial Narrow"/>
              </a:rPr>
              <a:t>Wildlife Branch manages responding to oiled </a:t>
            </a:r>
            <a:r>
              <a:rPr lang="en-US" sz="2800" dirty="0" smtClean="0">
                <a:solidFill>
                  <a:schemeClr val="tx1"/>
                </a:solidFill>
                <a:latin typeface="Arial Narrow"/>
                <a:cs typeface="Arial Narrow"/>
              </a:rPr>
              <a:t>wildlife by:</a:t>
            </a:r>
            <a:endParaRPr lang="en-US" sz="2800" dirty="0">
              <a:solidFill>
                <a:schemeClr val="tx1"/>
              </a:solidFill>
              <a:latin typeface="Arial Narrow"/>
              <a:cs typeface="Arial Narrow"/>
            </a:endParaRPr>
          </a:p>
          <a:p>
            <a:pPr lvl="1"/>
            <a:r>
              <a:rPr lang="en-US" dirty="0" smtClean="0">
                <a:solidFill>
                  <a:schemeClr val="tx1"/>
                </a:solidFill>
                <a:latin typeface="Arial Narrow"/>
                <a:cs typeface="Arial Narrow"/>
              </a:rPr>
              <a:t>Coordinating </a:t>
            </a:r>
            <a:r>
              <a:rPr lang="en-US" dirty="0">
                <a:solidFill>
                  <a:schemeClr val="tx1"/>
                </a:solidFill>
                <a:latin typeface="Arial Narrow"/>
                <a:cs typeface="Arial Narrow"/>
              </a:rPr>
              <a:t>search and collection </a:t>
            </a:r>
            <a:r>
              <a:rPr lang="en-US" dirty="0" smtClean="0">
                <a:solidFill>
                  <a:schemeClr val="tx1"/>
                </a:solidFill>
                <a:latin typeface="Arial Narrow"/>
                <a:cs typeface="Arial Narrow"/>
              </a:rPr>
              <a:t>crews.</a:t>
            </a:r>
            <a:endParaRPr lang="en-US" dirty="0">
              <a:solidFill>
                <a:schemeClr val="tx1"/>
              </a:solidFill>
              <a:latin typeface="Arial Narrow"/>
              <a:cs typeface="Arial Narrow"/>
            </a:endParaRPr>
          </a:p>
          <a:p>
            <a:pPr lvl="1"/>
            <a:r>
              <a:rPr lang="en-US" dirty="0" smtClean="0">
                <a:solidFill>
                  <a:schemeClr val="tx1"/>
                </a:solidFill>
                <a:latin typeface="Arial Narrow"/>
                <a:cs typeface="Arial Narrow"/>
              </a:rPr>
              <a:t>Ordering </a:t>
            </a:r>
            <a:r>
              <a:rPr lang="en-US" dirty="0">
                <a:solidFill>
                  <a:schemeClr val="tx1"/>
                </a:solidFill>
                <a:latin typeface="Arial Narrow"/>
                <a:cs typeface="Arial Narrow"/>
              </a:rPr>
              <a:t>up rehabilitation facility </a:t>
            </a:r>
            <a:r>
              <a:rPr lang="en-US" dirty="0" smtClean="0">
                <a:solidFill>
                  <a:schemeClr val="tx1"/>
                </a:solidFill>
                <a:latin typeface="Arial Narrow"/>
                <a:cs typeface="Arial Narrow"/>
              </a:rPr>
              <a:t>and drafting </a:t>
            </a:r>
            <a:r>
              <a:rPr lang="en-US" dirty="0">
                <a:solidFill>
                  <a:schemeClr val="tx1"/>
                </a:solidFill>
                <a:latin typeface="Arial Narrow"/>
                <a:cs typeface="Arial Narrow"/>
              </a:rPr>
              <a:t>wildlife </a:t>
            </a:r>
            <a:r>
              <a:rPr lang="en-US" dirty="0" smtClean="0">
                <a:solidFill>
                  <a:schemeClr val="tx1"/>
                </a:solidFill>
                <a:latin typeface="Arial Narrow"/>
                <a:cs typeface="Arial Narrow"/>
              </a:rPr>
              <a:t>plan.</a:t>
            </a:r>
            <a:endParaRPr lang="en-US" dirty="0">
              <a:solidFill>
                <a:schemeClr val="tx1"/>
              </a:solidFill>
              <a:latin typeface="Arial Narrow"/>
              <a:cs typeface="Arial Narrow"/>
            </a:endParaRPr>
          </a:p>
          <a:p>
            <a:pPr lvl="1"/>
            <a:r>
              <a:rPr lang="en-US" dirty="0" smtClean="0">
                <a:solidFill>
                  <a:schemeClr val="tx1"/>
                </a:solidFill>
                <a:latin typeface="Arial Narrow"/>
                <a:cs typeface="Arial Narrow"/>
              </a:rPr>
              <a:t>Managing </a:t>
            </a:r>
            <a:r>
              <a:rPr lang="en-US" dirty="0">
                <a:solidFill>
                  <a:schemeClr val="tx1"/>
                </a:solidFill>
                <a:latin typeface="Arial Narrow"/>
                <a:cs typeface="Arial Narrow"/>
              </a:rPr>
              <a:t>potential wildlife hazing </a:t>
            </a:r>
            <a:r>
              <a:rPr lang="en-US" dirty="0" smtClean="0">
                <a:solidFill>
                  <a:schemeClr val="tx1"/>
                </a:solidFill>
                <a:latin typeface="Arial Narrow"/>
                <a:cs typeface="Arial Narrow"/>
              </a:rPr>
              <a:t>operations.</a:t>
            </a:r>
            <a:endParaRPr lang="en-US" dirty="0">
              <a:solidFill>
                <a:schemeClr val="tx1"/>
              </a:solidFill>
              <a:latin typeface="Arial Narrow"/>
              <a:cs typeface="Arial Narrow"/>
            </a:endParaRPr>
          </a:p>
          <a:p>
            <a:pPr lvl="1"/>
            <a:endParaRPr lang="en-US" dirty="0" smtClean="0"/>
          </a:p>
        </p:txBody>
      </p:sp>
      <p:sp>
        <p:nvSpPr>
          <p:cNvPr id="4" name="Slide Number Placeholder 3"/>
          <p:cNvSpPr>
            <a:spLocks noGrp="1"/>
          </p:cNvSpPr>
          <p:nvPr>
            <p:ph type="sldNum" sz="quarter" idx="12"/>
          </p:nvPr>
        </p:nvSpPr>
        <p:spPr>
          <a:xfrm>
            <a:off x="8153400" y="6344872"/>
            <a:ext cx="533400" cy="365125"/>
          </a:xfrm>
        </p:spPr>
        <p:txBody>
          <a:bodyPr/>
          <a:lstStyle/>
          <a:p>
            <a:fld id="{96D7E902-12B5-0F46-82F4-E58968DA3D7B}" type="slidenum">
              <a:rPr lang="en-US" smtClean="0"/>
              <a:t>48</a:t>
            </a:fld>
            <a:endParaRPr lang="en-US" dirty="0"/>
          </a:p>
        </p:txBody>
      </p:sp>
      <p:sp>
        <p:nvSpPr>
          <p:cNvPr id="5" name="Footer Placeholder 4"/>
          <p:cNvSpPr>
            <a:spLocks noGrp="1"/>
          </p:cNvSpPr>
          <p:nvPr>
            <p:ph type="ftr" sz="quarter" idx="4294967295"/>
          </p:nvPr>
        </p:nvSpPr>
        <p:spPr>
          <a:xfrm>
            <a:off x="3216797" y="6361424"/>
            <a:ext cx="4912640" cy="365125"/>
          </a:xfrm>
          <a:prstGeom prst="rect">
            <a:avLst/>
          </a:prstGeom>
        </p:spPr>
        <p:txBody>
          <a:bodyPr/>
          <a:lstStyle/>
          <a:p>
            <a:pPr algn="r"/>
            <a:r>
              <a:rPr lang="en-US" sz="1200" dirty="0" smtClean="0">
                <a:solidFill>
                  <a:schemeClr val="bg1">
                    <a:lumMod val="65000"/>
                  </a:schemeClr>
                </a:solidFill>
              </a:rPr>
              <a:t>NWSF Community Oil Spill Workshop</a:t>
            </a:r>
            <a:endParaRPr lang="en-US" sz="1200" dirty="0">
              <a:solidFill>
                <a:schemeClr val="bg1">
                  <a:lumMod val="65000"/>
                </a:scheme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39" y="4452303"/>
            <a:ext cx="2113281" cy="158496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0601" y="4452304"/>
            <a:ext cx="2113280" cy="158496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3344" y="4452303"/>
            <a:ext cx="2115312" cy="1584960"/>
          </a:xfrm>
          <a:prstGeom prst="rect">
            <a:avLst/>
          </a:prstGeom>
        </p:spPr>
      </p:pic>
    </p:spTree>
    <p:extLst>
      <p:ext uri="{BB962C8B-B14F-4D97-AF65-F5344CB8AC3E}">
        <p14:creationId xmlns:p14="http://schemas.microsoft.com/office/powerpoint/2010/main" val="40891696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a:cs typeface="Times New Roman"/>
              </a:rPr>
              <a:t>Natural Resource Damage Assessment (NRDA)</a:t>
            </a:r>
            <a:endParaRPr lang="en-US" dirty="0">
              <a:latin typeface="Times New Roman"/>
              <a:cs typeface="Times New Roman"/>
            </a:endParaRPr>
          </a:p>
        </p:txBody>
      </p:sp>
      <p:sp>
        <p:nvSpPr>
          <p:cNvPr id="3" name="Content Placeholder 2"/>
          <p:cNvSpPr>
            <a:spLocks noGrp="1"/>
          </p:cNvSpPr>
          <p:nvPr>
            <p:ph idx="1"/>
          </p:nvPr>
        </p:nvSpPr>
        <p:spPr>
          <a:xfrm>
            <a:off x="739775" y="1600201"/>
            <a:ext cx="7662864" cy="3429000"/>
          </a:xfrm>
        </p:spPr>
        <p:txBody>
          <a:bodyPr>
            <a:normAutofit/>
          </a:bodyPr>
          <a:lstStyle/>
          <a:p>
            <a:r>
              <a:rPr lang="en-US" sz="2400" dirty="0" smtClean="0">
                <a:latin typeface="Arial Narrow"/>
                <a:cs typeface="Arial Narrow"/>
              </a:rPr>
              <a:t>NRDA evaluates and compensates for resource damage by: </a:t>
            </a:r>
          </a:p>
          <a:p>
            <a:pPr lvl="1"/>
            <a:r>
              <a:rPr lang="en-US" sz="2400" dirty="0">
                <a:latin typeface="Arial Narrow"/>
                <a:cs typeface="Arial Narrow"/>
              </a:rPr>
              <a:t>Pre-Spill Planning and Preparedness (e.g. guidance documents, ephemeral data plans, training</a:t>
            </a:r>
            <a:r>
              <a:rPr lang="en-US" sz="2400" dirty="0" smtClean="0">
                <a:latin typeface="Arial Narrow"/>
                <a:cs typeface="Arial Narrow"/>
              </a:rPr>
              <a:t>).</a:t>
            </a:r>
          </a:p>
          <a:p>
            <a:pPr lvl="1"/>
            <a:r>
              <a:rPr lang="en-US" sz="2400" dirty="0" smtClean="0">
                <a:latin typeface="Arial Narrow"/>
                <a:cs typeface="Arial Narrow"/>
              </a:rPr>
              <a:t>Quantification </a:t>
            </a:r>
            <a:r>
              <a:rPr lang="en-US" sz="2400" dirty="0">
                <a:latin typeface="Arial Narrow"/>
                <a:cs typeface="Arial Narrow"/>
              </a:rPr>
              <a:t>of fish and wildlife injuries through specific studies or by using the State NRDA Compensation Schedule.</a:t>
            </a:r>
          </a:p>
          <a:p>
            <a:pPr lvl="1"/>
            <a:r>
              <a:rPr lang="en-US" sz="2400" dirty="0">
                <a:latin typeface="Arial Narrow"/>
                <a:cs typeface="Arial Narrow"/>
              </a:rPr>
              <a:t>Develop restoration projects to compensate the public for resource injuries and lost uses.</a:t>
            </a:r>
          </a:p>
          <a:p>
            <a:pPr lvl="1"/>
            <a:endParaRPr lang="en-US" dirty="0" smtClean="0"/>
          </a:p>
        </p:txBody>
      </p:sp>
      <p:sp>
        <p:nvSpPr>
          <p:cNvPr id="4" name="Slide Number Placeholder 3"/>
          <p:cNvSpPr>
            <a:spLocks noGrp="1"/>
          </p:cNvSpPr>
          <p:nvPr>
            <p:ph type="sldNum" sz="quarter" idx="12"/>
          </p:nvPr>
        </p:nvSpPr>
        <p:spPr>
          <a:xfrm>
            <a:off x="8153400" y="6344872"/>
            <a:ext cx="533400" cy="365125"/>
          </a:xfrm>
        </p:spPr>
        <p:txBody>
          <a:bodyPr/>
          <a:lstStyle/>
          <a:p>
            <a:fld id="{96D7E902-12B5-0F46-82F4-E58968DA3D7B}" type="slidenum">
              <a:rPr lang="en-US" smtClean="0"/>
              <a:t>49</a:t>
            </a:fld>
            <a:endParaRPr lang="en-US" dirty="0"/>
          </a:p>
        </p:txBody>
      </p:sp>
      <p:sp>
        <p:nvSpPr>
          <p:cNvPr id="5" name="Footer Placeholder 4"/>
          <p:cNvSpPr>
            <a:spLocks noGrp="1"/>
          </p:cNvSpPr>
          <p:nvPr>
            <p:ph type="ftr" sz="quarter" idx="4294967295"/>
          </p:nvPr>
        </p:nvSpPr>
        <p:spPr>
          <a:xfrm>
            <a:off x="3216797" y="6361424"/>
            <a:ext cx="4912640" cy="365125"/>
          </a:xfrm>
          <a:prstGeom prst="rect">
            <a:avLst/>
          </a:prstGeom>
        </p:spPr>
        <p:txBody>
          <a:bodyPr/>
          <a:lstStyle/>
          <a:p>
            <a:pPr algn="r"/>
            <a:r>
              <a:rPr lang="en-US" sz="1200" dirty="0" smtClean="0">
                <a:solidFill>
                  <a:schemeClr val="bg1">
                    <a:lumMod val="65000"/>
                  </a:schemeClr>
                </a:solidFill>
              </a:rPr>
              <a:t>NWSF Community Oil Spill Workshop</a:t>
            </a:r>
            <a:endParaRPr lang="en-US" sz="1200" dirty="0">
              <a:solidFill>
                <a:schemeClr val="bg1">
                  <a:lumMod val="65000"/>
                </a:scheme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4773386"/>
            <a:ext cx="1785257" cy="1338942"/>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3315" y="4773386"/>
            <a:ext cx="1763485" cy="1322614"/>
          </a:xfrm>
          <a:prstGeom prst="rect">
            <a:avLst/>
          </a:prstGeom>
        </p:spPr>
      </p:pic>
    </p:spTree>
    <p:extLst>
      <p:ext uri="{BB962C8B-B14F-4D97-AF65-F5344CB8AC3E}">
        <p14:creationId xmlns:p14="http://schemas.microsoft.com/office/powerpoint/2010/main" val="41743579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92162"/>
          </a:xfrm>
        </p:spPr>
        <p:txBody>
          <a:bodyPr>
            <a:noAutofit/>
          </a:bodyPr>
          <a:lstStyle/>
          <a:p>
            <a:r>
              <a:rPr lang="en-US" sz="3200" dirty="0" smtClean="0">
                <a:latin typeface="Times New Roman" panose="02020603050405020304" pitchFamily="18" charset="0"/>
                <a:cs typeface="Times New Roman" panose="02020603050405020304" pitchFamily="18" charset="0"/>
              </a:rPr>
              <a:t>Northwest Straits Marine Conservation </a:t>
            </a:r>
            <a:r>
              <a:rPr lang="en-US" dirty="0" smtClean="0">
                <a:latin typeface="Times New Roman" panose="02020603050405020304" pitchFamily="18" charset="0"/>
                <a:cs typeface="Times New Roman" panose="02020603050405020304" pitchFamily="18" charset="0"/>
              </a:rPr>
              <a:t>Initiative</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(1999)</a:t>
            </a:r>
            <a:endParaRPr lang="en-US" sz="3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a:xfrm>
            <a:off x="8640764" y="6199342"/>
            <a:ext cx="990600" cy="365125"/>
          </a:xfrm>
        </p:spPr>
        <p:txBody>
          <a:bodyPr/>
          <a:lstStyle/>
          <a:p>
            <a:pPr algn="l"/>
            <a:fld id="{96D7E902-12B5-0F46-82F4-E58968DA3D7B}" type="slidenum">
              <a:rPr lang="en-US" smtClean="0">
                <a:solidFill>
                  <a:srgbClr val="674026"/>
                </a:solidFill>
                <a:latin typeface="Arial Narrow" panose="020B0606020202030204" pitchFamily="34" charset="0"/>
              </a:rPr>
              <a:pPr algn="l"/>
              <a:t>5</a:t>
            </a:fld>
            <a:endParaRPr lang="en-US" dirty="0">
              <a:solidFill>
                <a:srgbClr val="674026"/>
              </a:solidFill>
              <a:latin typeface="Arial Narrow" panose="020B0606020202030204" pitchFamily="34" charset="0"/>
            </a:endParaRPr>
          </a:p>
        </p:txBody>
      </p:sp>
      <p:sp>
        <p:nvSpPr>
          <p:cNvPr id="5" name="Footer Placeholder 4"/>
          <p:cNvSpPr>
            <a:spLocks noGrp="1"/>
          </p:cNvSpPr>
          <p:nvPr>
            <p:ph type="ftr" sz="quarter" idx="4294967295"/>
          </p:nvPr>
        </p:nvSpPr>
        <p:spPr>
          <a:xfrm>
            <a:off x="5921527" y="6037261"/>
            <a:ext cx="2719237" cy="689285"/>
          </a:xfrm>
          <a:prstGeom prst="rect">
            <a:avLst/>
          </a:prstGeom>
        </p:spPr>
        <p:txBody>
          <a:bodyPr/>
          <a:lstStyle/>
          <a:p>
            <a:pPr algn="r"/>
            <a:r>
              <a:rPr lang="en-US" sz="1400" dirty="0" smtClean="0">
                <a:solidFill>
                  <a:srgbClr val="674026"/>
                </a:solidFill>
                <a:latin typeface="Arial Narrow" panose="020B0606020202030204" pitchFamily="34" charset="0"/>
              </a:rPr>
              <a:t>NWSF Community Oil Spill Workshop</a:t>
            </a:r>
            <a:endParaRPr lang="en-US" sz="1400" dirty="0">
              <a:solidFill>
                <a:srgbClr val="674026"/>
              </a:solidFill>
              <a:latin typeface="Arial Narrow" panose="020B0606020202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
        <p:nvSpPr>
          <p:cNvPr id="7" name="Rounded Rectangle 6"/>
          <p:cNvSpPr/>
          <p:nvPr/>
        </p:nvSpPr>
        <p:spPr>
          <a:xfrm>
            <a:off x="709671" y="1447800"/>
            <a:ext cx="7694312" cy="4507511"/>
          </a:xfrm>
          <a:prstGeom prst="roundRect">
            <a:avLst/>
          </a:prstGeom>
          <a:noFill/>
          <a:ln w="88900">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US">
              <a:solidFill>
                <a:srgbClr val="674026"/>
              </a:solidFill>
            </a:endParaRPr>
          </a:p>
        </p:txBody>
      </p:sp>
      <p:sp>
        <p:nvSpPr>
          <p:cNvPr id="20" name="TextBox 19"/>
          <p:cNvSpPr txBox="1"/>
          <p:nvPr/>
        </p:nvSpPr>
        <p:spPr>
          <a:xfrm>
            <a:off x="914400" y="4916269"/>
            <a:ext cx="7373483" cy="646331"/>
          </a:xfrm>
          <a:prstGeom prst="rect">
            <a:avLst/>
          </a:prstGeom>
          <a:noFill/>
        </p:spPr>
        <p:txBody>
          <a:bodyPr wrap="none" rtlCol="0">
            <a:spAutoFit/>
          </a:bodyPr>
          <a:lstStyle/>
          <a:p>
            <a:r>
              <a:rPr lang="en-US" sz="2800" dirty="0" smtClean="0">
                <a:solidFill>
                  <a:srgbClr val="674026"/>
                </a:solidFill>
                <a:latin typeface="Arial Narrow" panose="020B0606020202030204" pitchFamily="34" charset="0"/>
              </a:rPr>
              <a:t>Seven county </a:t>
            </a:r>
            <a:r>
              <a:rPr lang="en-US" sz="3600" b="1" dirty="0" smtClean="0">
                <a:solidFill>
                  <a:srgbClr val="674026"/>
                </a:solidFill>
                <a:latin typeface="Arial Narrow" panose="020B0606020202030204" pitchFamily="34" charset="0"/>
              </a:rPr>
              <a:t>Marine Resource Committees</a:t>
            </a:r>
            <a:endParaRPr lang="en-US" sz="3600" b="1" dirty="0">
              <a:solidFill>
                <a:srgbClr val="674026"/>
              </a:solidFill>
              <a:latin typeface="Arial Narrow" panose="020B0606020202030204" pitchFamily="34" charset="0"/>
            </a:endParaRPr>
          </a:p>
        </p:txBody>
      </p:sp>
      <p:grpSp>
        <p:nvGrpSpPr>
          <p:cNvPr id="31" name="Group 30"/>
          <p:cNvGrpSpPr/>
          <p:nvPr/>
        </p:nvGrpSpPr>
        <p:grpSpPr>
          <a:xfrm>
            <a:off x="914400" y="3924300"/>
            <a:ext cx="7467600" cy="1181100"/>
            <a:chOff x="838200" y="3771900"/>
            <a:chExt cx="7467600" cy="1181100"/>
          </a:xfrm>
        </p:grpSpPr>
        <p:pic>
          <p:nvPicPr>
            <p:cNvPr id="24" name="Picture 23" descr="Macintosh HD:Users:kencarrasco:Desktop:Screen Shot 2015-04-16 at 5.28.40 PM.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457" y="3810000"/>
              <a:ext cx="893943" cy="860044"/>
            </a:xfrm>
            <a:prstGeom prst="rect">
              <a:avLst/>
            </a:prstGeom>
            <a:noFill/>
            <a:ln>
              <a:noFill/>
            </a:ln>
          </p:spPr>
        </p:pic>
        <p:pic>
          <p:nvPicPr>
            <p:cNvPr id="26" name="Picture 25" descr="Macintosh HD:Users:kencarrasco:Desktop:Screen Shot 2015-04-16 at 5.31.31 PM.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4038600"/>
              <a:ext cx="1066800" cy="614271"/>
            </a:xfrm>
            <a:prstGeom prst="rect">
              <a:avLst/>
            </a:prstGeom>
            <a:noFill/>
            <a:ln>
              <a:noFill/>
            </a:ln>
          </p:spPr>
        </p:pic>
        <p:pic>
          <p:nvPicPr>
            <p:cNvPr id="27" name="Picture 26" descr="Macintosh HD:Users:kencarrasco:Desktop:Screen Shot 2015-04-16 at 5.27.56 PM.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7400" y="4114800"/>
              <a:ext cx="990600" cy="480148"/>
            </a:xfrm>
            <a:prstGeom prst="rect">
              <a:avLst/>
            </a:prstGeom>
            <a:noFill/>
            <a:ln>
              <a:noFill/>
            </a:ln>
          </p:spPr>
        </p:pic>
        <p:pic>
          <p:nvPicPr>
            <p:cNvPr id="3" name="Picture 2" descr="Skagit-MRC-Logo.psd"/>
            <p:cNvPicPr>
              <a:picLocks noChangeAspect="1"/>
            </p:cNvPicPr>
            <p:nvPr/>
          </p:nvPicPr>
          <p:blipFill>
            <a:blip r:embed="rId7"/>
            <a:stretch>
              <a:fillRect/>
            </a:stretch>
          </p:blipFill>
          <p:spPr>
            <a:xfrm>
              <a:off x="6178275" y="3771900"/>
              <a:ext cx="1213125" cy="1181100"/>
            </a:xfrm>
            <a:prstGeom prst="rect">
              <a:avLst/>
            </a:prstGeom>
          </p:spPr>
        </p:pic>
        <p:pic>
          <p:nvPicPr>
            <p:cNvPr id="10" name="Picture 9" descr="SnoCounty.ps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4000" y="3962400"/>
              <a:ext cx="914400" cy="693019"/>
            </a:xfrm>
            <a:prstGeom prst="rect">
              <a:avLst/>
            </a:prstGeom>
          </p:spPr>
        </p:pic>
        <p:pic>
          <p:nvPicPr>
            <p:cNvPr id="29" name="Picture 28" descr="SanJuan.ps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98668" y="3810000"/>
              <a:ext cx="916132" cy="895774"/>
            </a:xfrm>
            <a:prstGeom prst="rect">
              <a:avLst/>
            </a:prstGeom>
          </p:spPr>
        </p:pic>
        <p:pic>
          <p:nvPicPr>
            <p:cNvPr id="30" name="Picture 29" descr="Skagit.ps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39000" y="3849286"/>
              <a:ext cx="1066800" cy="1033592"/>
            </a:xfrm>
            <a:prstGeom prst="rect">
              <a:avLst/>
            </a:prstGeom>
          </p:spPr>
        </p:pic>
      </p:grpSp>
      <p:grpSp>
        <p:nvGrpSpPr>
          <p:cNvPr id="6" name="Group 5"/>
          <p:cNvGrpSpPr/>
          <p:nvPr/>
        </p:nvGrpSpPr>
        <p:grpSpPr>
          <a:xfrm>
            <a:off x="1601209" y="1524000"/>
            <a:ext cx="8076191" cy="2133480"/>
            <a:chOff x="-409816" y="1524000"/>
            <a:chExt cx="8076191" cy="2133480"/>
          </a:xfrm>
        </p:grpSpPr>
        <p:sp>
          <p:nvSpPr>
            <p:cNvPr id="8" name="TextBox 7"/>
            <p:cNvSpPr txBox="1"/>
            <p:nvPr/>
          </p:nvSpPr>
          <p:spPr>
            <a:xfrm>
              <a:off x="-409816" y="1524000"/>
              <a:ext cx="5945057" cy="1631216"/>
            </a:xfrm>
            <a:prstGeom prst="rect">
              <a:avLst/>
            </a:prstGeom>
            <a:noFill/>
          </p:spPr>
          <p:txBody>
            <a:bodyPr wrap="none" rtlCol="0">
              <a:spAutoFit/>
            </a:bodyPr>
            <a:lstStyle/>
            <a:p>
              <a:pPr algn="ctr"/>
              <a:r>
                <a:rPr lang="en-US" sz="3200" dirty="0" smtClean="0">
                  <a:solidFill>
                    <a:srgbClr val="674026"/>
                  </a:solidFill>
                  <a:latin typeface="Arial Narrow" panose="020B0606020202030204" pitchFamily="34" charset="0"/>
                </a:rPr>
                <a:t>Northwest Straits Marine Conservation</a:t>
              </a:r>
              <a:br>
                <a:rPr lang="en-US" sz="3200" dirty="0" smtClean="0">
                  <a:solidFill>
                    <a:srgbClr val="674026"/>
                  </a:solidFill>
                  <a:latin typeface="Arial Narrow" panose="020B0606020202030204" pitchFamily="34" charset="0"/>
                </a:rPr>
              </a:br>
              <a:r>
                <a:rPr lang="en-US" sz="3600" b="1" dirty="0" smtClean="0">
                  <a:solidFill>
                    <a:srgbClr val="674026"/>
                  </a:solidFill>
                  <a:latin typeface="Arial Narrow" panose="020B0606020202030204" pitchFamily="34" charset="0"/>
                </a:rPr>
                <a:t>Commission</a:t>
              </a:r>
              <a:r>
                <a:rPr lang="en-US" sz="3200" dirty="0" smtClean="0">
                  <a:solidFill>
                    <a:srgbClr val="674026"/>
                  </a:solidFill>
                  <a:latin typeface="Arial Narrow" panose="020B0606020202030204" pitchFamily="34" charset="0"/>
                </a:rPr>
                <a:t/>
              </a:r>
              <a:br>
                <a:rPr lang="en-US" sz="3200" dirty="0" smtClean="0">
                  <a:solidFill>
                    <a:srgbClr val="674026"/>
                  </a:solidFill>
                  <a:latin typeface="Arial Narrow" panose="020B0606020202030204" pitchFamily="34" charset="0"/>
                </a:rPr>
              </a:br>
              <a:r>
                <a:rPr lang="en-US" sz="3200" dirty="0" smtClean="0">
                  <a:solidFill>
                    <a:srgbClr val="674026"/>
                  </a:solidFill>
                  <a:latin typeface="Arial Narrow" panose="020B0606020202030204" pitchFamily="34" charset="0"/>
                </a:rPr>
                <a:t>(Commissioners)</a:t>
              </a:r>
              <a:endParaRPr lang="en-US" sz="3200" dirty="0">
                <a:solidFill>
                  <a:srgbClr val="674026"/>
                </a:solidFill>
                <a:latin typeface="Arial Narrow" panose="020B0606020202030204" pitchFamily="34" charset="0"/>
              </a:endParaRPr>
            </a:p>
          </p:txBody>
        </p:sp>
        <p:cxnSp>
          <p:nvCxnSpPr>
            <p:cNvPr id="22" name="Straight Connector 21"/>
            <p:cNvCxnSpPr/>
            <p:nvPr/>
          </p:nvCxnSpPr>
          <p:spPr>
            <a:xfrm>
              <a:off x="7666375" y="3048000"/>
              <a:ext cx="0" cy="609480"/>
            </a:xfrm>
            <a:prstGeom prst="line">
              <a:avLst/>
            </a:prstGeom>
            <a:ln w="38100" cmpd="sng">
              <a:solidFill>
                <a:srgbClr val="674026"/>
              </a:solidFill>
              <a:headEnd type="triangle" w="lg"/>
              <a:tailEnd type="triangle" w="lg"/>
            </a:ln>
          </p:spPr>
          <p:style>
            <a:lnRef idx="2">
              <a:schemeClr val="accent1"/>
            </a:lnRef>
            <a:fillRef idx="0">
              <a:schemeClr val="accent1"/>
            </a:fillRef>
            <a:effectRef idx="1">
              <a:schemeClr val="accent1"/>
            </a:effectRef>
            <a:fontRef idx="minor">
              <a:schemeClr val="tx1"/>
            </a:fontRef>
          </p:style>
        </p:cxnSp>
      </p:grpSp>
      <p:sp>
        <p:nvSpPr>
          <p:cNvPr id="13" name="Right Brace 12"/>
          <p:cNvSpPr/>
          <p:nvPr/>
        </p:nvSpPr>
        <p:spPr>
          <a:xfrm rot="16200000">
            <a:off x="4305300" y="-38100"/>
            <a:ext cx="533400" cy="7162800"/>
          </a:xfrm>
          <a:prstGeom prst="rightBrace">
            <a:avLst>
              <a:gd name="adj1" fmla="val 2507"/>
              <a:gd name="adj2" fmla="val 50566"/>
            </a:avLst>
          </a:prstGeom>
          <a:ln w="57150" cmpd="sng">
            <a:solidFill>
              <a:srgbClr val="67402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p>
        </p:txBody>
      </p:sp>
    </p:spTree>
    <p:extLst>
      <p:ext uri="{BB962C8B-B14F-4D97-AF65-F5344CB8AC3E}">
        <p14:creationId xmlns:p14="http://schemas.microsoft.com/office/powerpoint/2010/main" val="18224311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Times New Roman"/>
                <a:cs typeface="Times New Roman"/>
              </a:rPr>
              <a:t>Additional Resources</a:t>
            </a:r>
            <a:endParaRPr lang="en-US" dirty="0">
              <a:latin typeface="Times New Roman"/>
              <a:cs typeface="Times New Roman"/>
            </a:endParaRPr>
          </a:p>
        </p:txBody>
      </p:sp>
      <p:sp>
        <p:nvSpPr>
          <p:cNvPr id="3" name="Content Placeholder 2"/>
          <p:cNvSpPr>
            <a:spLocks noGrp="1"/>
          </p:cNvSpPr>
          <p:nvPr>
            <p:ph idx="1"/>
          </p:nvPr>
        </p:nvSpPr>
        <p:spPr>
          <a:xfrm>
            <a:off x="739775" y="1600201"/>
            <a:ext cx="7662864" cy="3429000"/>
          </a:xfrm>
        </p:spPr>
        <p:txBody>
          <a:bodyPr>
            <a:normAutofit/>
          </a:bodyPr>
          <a:lstStyle/>
          <a:p>
            <a:r>
              <a:rPr lang="en-US" sz="2400" dirty="0" smtClean="0">
                <a:latin typeface="Arial Narrow"/>
                <a:cs typeface="Arial Narrow"/>
              </a:rPr>
              <a:t>WA Department Ecology: </a:t>
            </a:r>
            <a:r>
              <a:rPr lang="en-US" sz="2400" dirty="0" smtClean="0">
                <a:latin typeface="Arial Narrow"/>
                <a:cs typeface="Arial Narrow"/>
                <a:hlinkClick r:id="rId2"/>
              </a:rPr>
              <a:t>www.ecy.wa.gov</a:t>
            </a:r>
            <a:endParaRPr lang="en-US" sz="2400" dirty="0" smtClean="0">
              <a:latin typeface="Arial Narrow"/>
              <a:cs typeface="Arial Narrow"/>
            </a:endParaRPr>
          </a:p>
          <a:p>
            <a:r>
              <a:rPr lang="en-US" sz="2400" dirty="0" smtClean="0">
                <a:latin typeface="Arial Narrow"/>
                <a:cs typeface="Arial Narrow"/>
              </a:rPr>
              <a:t>US Coast Guard Sector Puget Sound: </a:t>
            </a:r>
            <a:r>
              <a:rPr lang="en-US" sz="2400" dirty="0" smtClean="0">
                <a:latin typeface="Arial Narrow"/>
                <a:cs typeface="Arial Narrow"/>
                <a:hlinkClick r:id="rId3"/>
              </a:rPr>
              <a:t>http</a:t>
            </a:r>
            <a:r>
              <a:rPr lang="en-US" sz="2400" dirty="0">
                <a:latin typeface="Arial Narrow"/>
                <a:cs typeface="Arial Narrow"/>
                <a:hlinkClick r:id="rId3"/>
              </a:rPr>
              <a:t>://www.uscg.mil/d13/sectpugetsound/</a:t>
            </a:r>
            <a:r>
              <a:rPr lang="en-US" sz="2400" dirty="0" smtClean="0">
                <a:latin typeface="Arial Narrow"/>
                <a:cs typeface="Arial Narrow"/>
                <a:hlinkClick r:id="rId3"/>
              </a:rPr>
              <a:t>default.asp</a:t>
            </a:r>
            <a:r>
              <a:rPr lang="en-US" sz="2400" dirty="0" smtClean="0">
                <a:latin typeface="Arial Narrow"/>
                <a:cs typeface="Arial Narrow"/>
              </a:rPr>
              <a:t> </a:t>
            </a:r>
          </a:p>
          <a:p>
            <a:r>
              <a:rPr lang="en-US" sz="2400" dirty="0" smtClean="0">
                <a:latin typeface="Arial Narrow"/>
                <a:cs typeface="Arial Narrow"/>
              </a:rPr>
              <a:t>WA Department of Fish </a:t>
            </a:r>
            <a:r>
              <a:rPr lang="en-US" sz="2400" dirty="0">
                <a:latin typeface="Arial Narrow"/>
                <a:cs typeface="Arial Narrow"/>
              </a:rPr>
              <a:t>&amp; Wildlife: </a:t>
            </a:r>
            <a:r>
              <a:rPr lang="en-US" sz="2400" dirty="0">
                <a:latin typeface="Arial Narrow"/>
                <a:cs typeface="Arial Narrow"/>
                <a:hlinkClick r:id="rId4"/>
              </a:rPr>
              <a:t>http://</a:t>
            </a:r>
            <a:r>
              <a:rPr lang="en-US" sz="2400" dirty="0" smtClean="0">
                <a:latin typeface="Arial Narrow"/>
                <a:cs typeface="Arial Narrow"/>
                <a:hlinkClick r:id="rId4"/>
              </a:rPr>
              <a:t>wdfw.wa.gov</a:t>
            </a:r>
            <a:r>
              <a:rPr lang="en-US" sz="2400" dirty="0" smtClean="0">
                <a:latin typeface="Arial Narrow"/>
                <a:cs typeface="Arial Narrow"/>
              </a:rPr>
              <a:t> </a:t>
            </a:r>
          </a:p>
          <a:p>
            <a:r>
              <a:rPr lang="en-US" sz="2400" dirty="0" smtClean="0">
                <a:latin typeface="Arial Narrow"/>
                <a:cs typeface="Arial Narrow"/>
              </a:rPr>
              <a:t>Volunteer registration website: </a:t>
            </a:r>
            <a:r>
              <a:rPr lang="en-US" sz="2400" dirty="0" smtClean="0">
                <a:latin typeface="Arial Narrow"/>
                <a:cs typeface="Arial Narrow"/>
                <a:hlinkClick r:id="rId5"/>
              </a:rPr>
              <a:t>www.oilspills101.wa.gov</a:t>
            </a:r>
            <a:endParaRPr lang="en-US" sz="2400" dirty="0" smtClean="0">
              <a:latin typeface="Arial Narrow"/>
              <a:cs typeface="Arial Narrow"/>
            </a:endParaRPr>
          </a:p>
          <a:p>
            <a:r>
              <a:rPr lang="en-US" sz="2400" dirty="0" smtClean="0">
                <a:latin typeface="Arial Narrow"/>
                <a:cs typeface="Arial Narrow"/>
              </a:rPr>
              <a:t>Northwest Area Committee and Regional Response Team: </a:t>
            </a:r>
            <a:r>
              <a:rPr lang="en-US" sz="2400" dirty="0" smtClean="0">
                <a:latin typeface="Arial Narrow"/>
                <a:cs typeface="Arial Narrow"/>
                <a:hlinkClick r:id="rId6"/>
              </a:rPr>
              <a:t>www.rrt10nwac.com</a:t>
            </a:r>
            <a:endParaRPr lang="en-US" sz="2400" dirty="0" smtClean="0">
              <a:latin typeface="Arial Narrow"/>
              <a:cs typeface="Arial Narrow"/>
            </a:endParaRPr>
          </a:p>
          <a:p>
            <a:r>
              <a:rPr lang="en-US" sz="2400" dirty="0" smtClean="0">
                <a:latin typeface="Arial Narrow"/>
                <a:cs typeface="Arial Narrow"/>
              </a:rPr>
              <a:t>Northwest </a:t>
            </a:r>
            <a:r>
              <a:rPr lang="en-US" sz="2400" dirty="0">
                <a:latin typeface="Arial Narrow"/>
                <a:cs typeface="Arial Narrow"/>
              </a:rPr>
              <a:t>Straits Foundation: </a:t>
            </a:r>
            <a:r>
              <a:rPr lang="en-US" sz="2400" dirty="0">
                <a:latin typeface="Arial Narrow"/>
                <a:cs typeface="Arial Narrow"/>
                <a:hlinkClick r:id="rId7"/>
              </a:rPr>
              <a:t>http://</a:t>
            </a:r>
            <a:r>
              <a:rPr lang="en-US" sz="2400" dirty="0" smtClean="0">
                <a:latin typeface="Arial Narrow"/>
                <a:cs typeface="Arial Narrow"/>
                <a:hlinkClick r:id="rId7"/>
              </a:rPr>
              <a:t>www.nwstraits.org</a:t>
            </a:r>
            <a:r>
              <a:rPr lang="en-US" sz="2400" dirty="0" smtClean="0">
                <a:latin typeface="Arial Narrow"/>
                <a:cs typeface="Arial Narrow"/>
              </a:rPr>
              <a:t> </a:t>
            </a:r>
            <a:endParaRPr lang="en-US" sz="2400" dirty="0">
              <a:latin typeface="Arial Narrow"/>
              <a:cs typeface="Arial Narrow"/>
            </a:endParaRPr>
          </a:p>
          <a:p>
            <a:pPr lvl="1"/>
            <a:endParaRPr lang="en-US" dirty="0" smtClean="0"/>
          </a:p>
        </p:txBody>
      </p:sp>
      <p:sp>
        <p:nvSpPr>
          <p:cNvPr id="4" name="Slide Number Placeholder 3"/>
          <p:cNvSpPr>
            <a:spLocks noGrp="1"/>
          </p:cNvSpPr>
          <p:nvPr>
            <p:ph type="sldNum" sz="quarter" idx="12"/>
          </p:nvPr>
        </p:nvSpPr>
        <p:spPr>
          <a:xfrm>
            <a:off x="8153400" y="6344872"/>
            <a:ext cx="533400" cy="365125"/>
          </a:xfrm>
        </p:spPr>
        <p:txBody>
          <a:bodyPr/>
          <a:lstStyle/>
          <a:p>
            <a:fld id="{96D7E902-12B5-0F46-82F4-E58968DA3D7B}" type="slidenum">
              <a:rPr lang="en-US" smtClean="0"/>
              <a:t>50</a:t>
            </a:fld>
            <a:endParaRPr lang="en-US" dirty="0"/>
          </a:p>
        </p:txBody>
      </p:sp>
      <p:sp>
        <p:nvSpPr>
          <p:cNvPr id="5" name="Footer Placeholder 4"/>
          <p:cNvSpPr>
            <a:spLocks noGrp="1"/>
          </p:cNvSpPr>
          <p:nvPr>
            <p:ph type="ftr" sz="quarter" idx="4294967295"/>
          </p:nvPr>
        </p:nvSpPr>
        <p:spPr>
          <a:xfrm>
            <a:off x="3216797" y="6361424"/>
            <a:ext cx="4912640" cy="365125"/>
          </a:xfrm>
          <a:prstGeom prst="rect">
            <a:avLst/>
          </a:prstGeom>
        </p:spPr>
        <p:txBody>
          <a:bodyPr/>
          <a:lstStyle/>
          <a:p>
            <a:pPr algn="r"/>
            <a:r>
              <a:rPr lang="en-US" sz="1200" dirty="0" smtClean="0">
                <a:solidFill>
                  <a:schemeClr val="bg1">
                    <a:lumMod val="65000"/>
                  </a:schemeClr>
                </a:solidFill>
              </a:rPr>
              <a:t>NWSF Community Oil Spill Workshop</a:t>
            </a:r>
            <a:endParaRPr lang="en-US" sz="1200" dirty="0">
              <a:solidFill>
                <a:schemeClr val="bg1">
                  <a:lumMod val="65000"/>
                </a:schemeClr>
              </a:solidFill>
            </a:endParaRPr>
          </a:p>
        </p:txBody>
      </p:sp>
    </p:spTree>
    <p:extLst>
      <p:ext uri="{BB962C8B-B14F-4D97-AF65-F5344CB8AC3E}">
        <p14:creationId xmlns:p14="http://schemas.microsoft.com/office/powerpoint/2010/main" val="1706975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47" y="-152400"/>
            <a:ext cx="4933747" cy="6060743"/>
          </a:xfrm>
          <a:prstGeom prst="rect">
            <a:avLst/>
          </a:prstGeom>
        </p:spPr>
      </p:pic>
      <p:sp>
        <p:nvSpPr>
          <p:cNvPr id="8" name="TextBox 7"/>
          <p:cNvSpPr txBox="1"/>
          <p:nvPr/>
        </p:nvSpPr>
        <p:spPr>
          <a:xfrm>
            <a:off x="5157019" y="2877971"/>
            <a:ext cx="3733800" cy="1200329"/>
          </a:xfrm>
          <a:prstGeom prst="rect">
            <a:avLst/>
          </a:prstGeom>
          <a:noFill/>
        </p:spPr>
        <p:txBody>
          <a:bodyPr wrap="square" rtlCol="0">
            <a:spAutoFit/>
          </a:bodyPr>
          <a:lstStyle/>
          <a:p>
            <a:r>
              <a:rPr lang="en-US" b="1" dirty="0" smtClean="0">
                <a:solidFill>
                  <a:srgbClr val="674026"/>
                </a:solidFill>
                <a:latin typeface="Arial Narrow" panose="020B0606020202030204" pitchFamily="34" charset="0"/>
              </a:rPr>
              <a:t>Joan Drinkwin </a:t>
            </a:r>
            <a:r>
              <a:rPr lang="en-US" dirty="0" smtClean="0">
                <a:solidFill>
                  <a:srgbClr val="674026"/>
                </a:solidFill>
                <a:latin typeface="Arial Narrow" panose="020B0606020202030204" pitchFamily="34" charset="0"/>
              </a:rPr>
              <a:t>– Interim Director, Northwest Straits Foundation</a:t>
            </a:r>
          </a:p>
          <a:p>
            <a:r>
              <a:rPr lang="en-US" dirty="0" smtClean="0">
                <a:solidFill>
                  <a:srgbClr val="674026"/>
                </a:solidFill>
                <a:latin typeface="Arial Narrow" panose="020B0606020202030204" pitchFamily="34" charset="0"/>
                <a:hlinkClick r:id="rId3"/>
              </a:rPr>
              <a:t>Drinkwin@nwstraits.org</a:t>
            </a:r>
            <a:endParaRPr lang="en-US" dirty="0" smtClean="0">
              <a:solidFill>
                <a:srgbClr val="674026"/>
              </a:solidFill>
              <a:latin typeface="Arial Narrow" panose="020B0606020202030204" pitchFamily="34" charset="0"/>
            </a:endParaRPr>
          </a:p>
          <a:p>
            <a:endParaRPr lang="en-US" dirty="0" smtClean="0">
              <a:solidFill>
                <a:srgbClr val="674026"/>
              </a:solidFill>
              <a:latin typeface="Arial Narrow" panose="020B060602020203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5823729"/>
            <a:ext cx="2514600" cy="1110471"/>
          </a:xfrm>
          <a:prstGeom prst="rect">
            <a:avLst/>
          </a:prstGeom>
        </p:spPr>
      </p:pic>
      <p:sp>
        <p:nvSpPr>
          <p:cNvPr id="10" name="Footer Placeholder 4"/>
          <p:cNvSpPr txBox="1">
            <a:spLocks/>
          </p:cNvSpPr>
          <p:nvPr/>
        </p:nvSpPr>
        <p:spPr>
          <a:xfrm>
            <a:off x="5921527" y="6019800"/>
            <a:ext cx="2719237" cy="68928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smtClean="0">
                <a:solidFill>
                  <a:srgbClr val="674026"/>
                </a:solidFill>
                <a:latin typeface="Arial Narrow" panose="020B0606020202030204" pitchFamily="34" charset="0"/>
              </a:rPr>
              <a:t>NWSF Community Oil Spill Workshop</a:t>
            </a:r>
            <a:endParaRPr lang="en-US" sz="1400" dirty="0">
              <a:solidFill>
                <a:srgbClr val="674026"/>
              </a:solidFill>
              <a:latin typeface="Arial Narrow" panose="020B0606020202030204" pitchFamily="34" charset="0"/>
            </a:endParaRPr>
          </a:p>
        </p:txBody>
      </p:sp>
      <p:sp>
        <p:nvSpPr>
          <p:cNvPr id="11" name="Slide Number Placeholder 3"/>
          <p:cNvSpPr>
            <a:spLocks noGrp="1"/>
          </p:cNvSpPr>
          <p:nvPr>
            <p:ph type="sldNum" sz="quarter" idx="12"/>
          </p:nvPr>
        </p:nvSpPr>
        <p:spPr>
          <a:xfrm>
            <a:off x="8610600" y="6172200"/>
            <a:ext cx="990600" cy="365125"/>
          </a:xfrm>
        </p:spPr>
        <p:txBody>
          <a:bodyPr/>
          <a:lstStyle/>
          <a:p>
            <a:pPr algn="l"/>
            <a:fld id="{96D7E902-12B5-0F46-82F4-E58968DA3D7B}" type="slidenum">
              <a:rPr lang="en-US" smtClean="0">
                <a:solidFill>
                  <a:srgbClr val="674026"/>
                </a:solidFill>
                <a:latin typeface="Arial Narrow" panose="020B0606020202030204" pitchFamily="34" charset="0"/>
              </a:rPr>
              <a:pPr algn="l"/>
              <a:t>51</a:t>
            </a:fld>
            <a:endParaRPr lang="en-US" dirty="0">
              <a:solidFill>
                <a:srgbClr val="674026"/>
              </a:solidFill>
              <a:latin typeface="Arial Narrow" panose="020B0606020202030204" pitchFamily="34" charset="0"/>
            </a:endParaRPr>
          </a:p>
        </p:txBody>
      </p:sp>
      <p:sp>
        <p:nvSpPr>
          <p:cNvPr id="14" name="Title 1"/>
          <p:cNvSpPr txBox="1">
            <a:spLocks/>
          </p:cNvSpPr>
          <p:nvPr/>
        </p:nvSpPr>
        <p:spPr>
          <a:xfrm>
            <a:off x="5157019" y="1"/>
            <a:ext cx="3924300" cy="3200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baseline="0">
                <a:solidFill>
                  <a:srgbClr val="6695AF"/>
                </a:solidFill>
                <a:latin typeface="+mj-lt"/>
                <a:ea typeface="+mj-ea"/>
                <a:cs typeface="+mj-cs"/>
              </a:defRPr>
            </a:lvl1pPr>
          </a:lstStyle>
          <a:p>
            <a:pPr algn="l"/>
            <a:r>
              <a:rPr lang="en-US" dirty="0" smtClean="0">
                <a:solidFill>
                  <a:srgbClr val="674026"/>
                </a:solidFill>
                <a:latin typeface="Times New Roman" panose="02020603050405020304" pitchFamily="18" charset="0"/>
                <a:cs typeface="Times New Roman" panose="02020603050405020304" pitchFamily="18" charset="0"/>
              </a:rPr>
              <a:t>Questions &amp; Evaluation</a:t>
            </a:r>
            <a:endParaRPr lang="en-US" dirty="0">
              <a:solidFill>
                <a:srgbClr val="674026"/>
              </a:solidFill>
              <a:latin typeface="Times New Roman" panose="02020603050405020304" pitchFamily="18" charset="0"/>
              <a:cs typeface="Times New Roman" panose="02020603050405020304" pitchFamily="18" charset="0"/>
            </a:endParaRPr>
          </a:p>
        </p:txBody>
      </p:sp>
      <p:sp>
        <p:nvSpPr>
          <p:cNvPr id="12" name="Footer Placeholder 4"/>
          <p:cNvSpPr txBox="1">
            <a:spLocks/>
          </p:cNvSpPr>
          <p:nvPr/>
        </p:nvSpPr>
        <p:spPr>
          <a:xfrm>
            <a:off x="2819400" y="5943600"/>
            <a:ext cx="3102127" cy="83820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smtClean="0">
                <a:solidFill>
                  <a:srgbClr val="674026"/>
                </a:solidFill>
                <a:latin typeface="Arial Narrow" panose="020B0606020202030204" pitchFamily="34" charset="0"/>
              </a:rPr>
              <a:t>1155 N State St </a:t>
            </a:r>
            <a:r>
              <a:rPr lang="en-US" sz="1400" dirty="0" err="1" smtClean="0">
                <a:solidFill>
                  <a:srgbClr val="674026"/>
                </a:solidFill>
                <a:latin typeface="Arial Narrow" panose="020B0606020202030204" pitchFamily="34" charset="0"/>
              </a:rPr>
              <a:t>Ste</a:t>
            </a:r>
            <a:r>
              <a:rPr lang="en-US" sz="1400" dirty="0" smtClean="0">
                <a:solidFill>
                  <a:srgbClr val="674026"/>
                </a:solidFill>
                <a:latin typeface="Arial Narrow" panose="020B0606020202030204" pitchFamily="34" charset="0"/>
              </a:rPr>
              <a:t> 402</a:t>
            </a:r>
          </a:p>
          <a:p>
            <a:pPr algn="l"/>
            <a:r>
              <a:rPr lang="en-US" sz="1400" dirty="0" smtClean="0">
                <a:solidFill>
                  <a:srgbClr val="674026"/>
                </a:solidFill>
                <a:latin typeface="Arial Narrow" panose="020B0606020202030204" pitchFamily="34" charset="0"/>
              </a:rPr>
              <a:t>Bellingham, WA  98225</a:t>
            </a:r>
          </a:p>
          <a:p>
            <a:pPr algn="l"/>
            <a:r>
              <a:rPr lang="en-US" sz="1400" dirty="0" smtClean="0">
                <a:solidFill>
                  <a:srgbClr val="674026"/>
                </a:solidFill>
                <a:latin typeface="Arial Narrow" panose="020B0606020202030204" pitchFamily="34" charset="0"/>
              </a:rPr>
              <a:t>(306)733-1725 | nwstraitsfoundation.org</a:t>
            </a:r>
            <a:endParaRPr lang="en-US" sz="1400" dirty="0">
              <a:solidFill>
                <a:srgbClr val="674026"/>
              </a:solidFill>
              <a:latin typeface="Arial Narrow" panose="020B0606020202030204" pitchFamily="34" charset="0"/>
            </a:endParaRPr>
          </a:p>
        </p:txBody>
      </p:sp>
    </p:spTree>
    <p:extLst>
      <p:ext uri="{BB962C8B-B14F-4D97-AF65-F5344CB8AC3E}">
        <p14:creationId xmlns:p14="http://schemas.microsoft.com/office/powerpoint/2010/main" val="3003086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92162"/>
          </a:xfrm>
        </p:spPr>
        <p:txBody>
          <a:bodyPr>
            <a:noAutofit/>
          </a:bodyPr>
          <a:lstStyle/>
          <a:p>
            <a:r>
              <a:rPr lang="en-US" sz="3200" dirty="0" smtClean="0">
                <a:latin typeface="Times New Roman" panose="02020603050405020304" pitchFamily="18" charset="0"/>
                <a:cs typeface="Times New Roman" panose="02020603050405020304" pitchFamily="18" charset="0"/>
              </a:rPr>
              <a:t>Northwest Straits Marine Conservation </a:t>
            </a:r>
            <a:r>
              <a:rPr lang="en-US" dirty="0" smtClean="0">
                <a:latin typeface="Times New Roman" panose="02020603050405020304" pitchFamily="18" charset="0"/>
                <a:cs typeface="Times New Roman" panose="02020603050405020304" pitchFamily="18" charset="0"/>
              </a:rPr>
              <a:t>Initiative</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(2002)</a:t>
            </a:r>
            <a:endParaRPr lang="en-US" sz="3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a:xfrm>
            <a:off x="8640764" y="6199342"/>
            <a:ext cx="990600" cy="365125"/>
          </a:xfrm>
        </p:spPr>
        <p:txBody>
          <a:bodyPr/>
          <a:lstStyle/>
          <a:p>
            <a:pPr algn="l"/>
            <a:fld id="{96D7E902-12B5-0F46-82F4-E58968DA3D7B}" type="slidenum">
              <a:rPr lang="en-US" smtClean="0">
                <a:solidFill>
                  <a:srgbClr val="674026"/>
                </a:solidFill>
                <a:latin typeface="Arial Narrow" panose="020B0606020202030204" pitchFamily="34" charset="0"/>
              </a:rPr>
              <a:pPr algn="l"/>
              <a:t>6</a:t>
            </a:fld>
            <a:endParaRPr lang="en-US" dirty="0">
              <a:solidFill>
                <a:srgbClr val="674026"/>
              </a:solidFill>
              <a:latin typeface="Arial Narrow" panose="020B0606020202030204" pitchFamily="34" charset="0"/>
            </a:endParaRPr>
          </a:p>
        </p:txBody>
      </p:sp>
      <p:sp>
        <p:nvSpPr>
          <p:cNvPr id="5" name="Footer Placeholder 4"/>
          <p:cNvSpPr>
            <a:spLocks noGrp="1"/>
          </p:cNvSpPr>
          <p:nvPr>
            <p:ph type="ftr" sz="quarter" idx="4294967295"/>
          </p:nvPr>
        </p:nvSpPr>
        <p:spPr>
          <a:xfrm>
            <a:off x="5921527" y="6037261"/>
            <a:ext cx="2719237" cy="689285"/>
          </a:xfrm>
          <a:prstGeom prst="rect">
            <a:avLst/>
          </a:prstGeom>
        </p:spPr>
        <p:txBody>
          <a:bodyPr/>
          <a:lstStyle/>
          <a:p>
            <a:pPr algn="r"/>
            <a:r>
              <a:rPr lang="en-US" sz="1400" dirty="0" smtClean="0">
                <a:solidFill>
                  <a:srgbClr val="674026"/>
                </a:solidFill>
                <a:latin typeface="Arial Narrow" panose="020B0606020202030204" pitchFamily="34" charset="0"/>
              </a:rPr>
              <a:t>NWSF Community Oil Spill Workshop</a:t>
            </a:r>
            <a:endParaRPr lang="en-US" sz="1400" dirty="0">
              <a:solidFill>
                <a:srgbClr val="674026"/>
              </a:solidFill>
              <a:latin typeface="Arial Narrow" panose="020B060602020203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
        <p:nvSpPr>
          <p:cNvPr id="8" name="TextBox 7"/>
          <p:cNvSpPr txBox="1"/>
          <p:nvPr/>
        </p:nvSpPr>
        <p:spPr>
          <a:xfrm>
            <a:off x="1185910" y="1503031"/>
            <a:ext cx="2746665" cy="1631216"/>
          </a:xfrm>
          <a:prstGeom prst="rect">
            <a:avLst/>
          </a:prstGeom>
          <a:noFill/>
        </p:spPr>
        <p:txBody>
          <a:bodyPr wrap="none" rtlCol="0">
            <a:spAutoFit/>
          </a:bodyPr>
          <a:lstStyle/>
          <a:p>
            <a:pPr algn="ctr"/>
            <a:r>
              <a:rPr lang="en-US" sz="3200" dirty="0" smtClean="0">
                <a:solidFill>
                  <a:srgbClr val="674026"/>
                </a:solidFill>
                <a:latin typeface="Arial Narrow" panose="020B0606020202030204" pitchFamily="34" charset="0"/>
              </a:rPr>
              <a:t>Northwest Straits</a:t>
            </a:r>
            <a:br>
              <a:rPr lang="en-US" sz="3200" dirty="0" smtClean="0">
                <a:solidFill>
                  <a:srgbClr val="674026"/>
                </a:solidFill>
                <a:latin typeface="Arial Narrow" panose="020B0606020202030204" pitchFamily="34" charset="0"/>
              </a:rPr>
            </a:br>
            <a:r>
              <a:rPr lang="en-US" sz="3600" b="1" dirty="0" smtClean="0">
                <a:solidFill>
                  <a:srgbClr val="674026"/>
                </a:solidFill>
                <a:latin typeface="Arial Narrow" panose="020B0606020202030204" pitchFamily="34" charset="0"/>
              </a:rPr>
              <a:t>Commission</a:t>
            </a:r>
            <a:r>
              <a:rPr lang="en-US" sz="3200" dirty="0" smtClean="0">
                <a:solidFill>
                  <a:srgbClr val="674026"/>
                </a:solidFill>
                <a:latin typeface="Arial Narrow" panose="020B0606020202030204" pitchFamily="34" charset="0"/>
              </a:rPr>
              <a:t/>
            </a:r>
            <a:br>
              <a:rPr lang="en-US" sz="3200" dirty="0" smtClean="0">
                <a:solidFill>
                  <a:srgbClr val="674026"/>
                </a:solidFill>
                <a:latin typeface="Arial Narrow" panose="020B0606020202030204" pitchFamily="34" charset="0"/>
              </a:rPr>
            </a:br>
            <a:r>
              <a:rPr lang="en-US" sz="3200" dirty="0" smtClean="0">
                <a:solidFill>
                  <a:srgbClr val="674026"/>
                </a:solidFill>
                <a:latin typeface="Arial Narrow" panose="020B0606020202030204" pitchFamily="34" charset="0"/>
              </a:rPr>
              <a:t>(Commissioners)</a:t>
            </a:r>
            <a:endParaRPr lang="en-US" sz="3200" dirty="0">
              <a:solidFill>
                <a:srgbClr val="674026"/>
              </a:solidFill>
              <a:latin typeface="Arial Narrow" panose="020B0606020202030204" pitchFamily="34" charset="0"/>
            </a:endParaRPr>
          </a:p>
        </p:txBody>
      </p:sp>
      <p:sp>
        <p:nvSpPr>
          <p:cNvPr id="11" name="TextBox 10"/>
          <p:cNvSpPr txBox="1"/>
          <p:nvPr/>
        </p:nvSpPr>
        <p:spPr>
          <a:xfrm>
            <a:off x="4978042" y="1527288"/>
            <a:ext cx="3120566" cy="1631216"/>
          </a:xfrm>
          <a:prstGeom prst="rect">
            <a:avLst/>
          </a:prstGeom>
          <a:noFill/>
        </p:spPr>
        <p:txBody>
          <a:bodyPr wrap="none" rtlCol="0">
            <a:spAutoFit/>
          </a:bodyPr>
          <a:lstStyle/>
          <a:p>
            <a:pPr algn="ctr"/>
            <a:r>
              <a:rPr lang="en-US" sz="3200" dirty="0" smtClean="0">
                <a:solidFill>
                  <a:srgbClr val="674026"/>
                </a:solidFill>
                <a:latin typeface="Arial Narrow" panose="020B0606020202030204" pitchFamily="34" charset="0"/>
              </a:rPr>
              <a:t>Northwest Straits</a:t>
            </a:r>
            <a:br>
              <a:rPr lang="en-US" sz="3200" dirty="0" smtClean="0">
                <a:solidFill>
                  <a:srgbClr val="674026"/>
                </a:solidFill>
                <a:latin typeface="Arial Narrow" panose="020B0606020202030204" pitchFamily="34" charset="0"/>
              </a:rPr>
            </a:br>
            <a:r>
              <a:rPr lang="en-US" sz="3600" b="1" dirty="0" smtClean="0">
                <a:solidFill>
                  <a:srgbClr val="674026"/>
                </a:solidFill>
                <a:latin typeface="Arial Narrow" panose="020B0606020202030204" pitchFamily="34" charset="0"/>
              </a:rPr>
              <a:t>Foundation</a:t>
            </a:r>
            <a:r>
              <a:rPr lang="en-US" sz="3200" dirty="0" smtClean="0">
                <a:solidFill>
                  <a:srgbClr val="674026"/>
                </a:solidFill>
                <a:latin typeface="Arial Narrow" panose="020B0606020202030204" pitchFamily="34" charset="0"/>
              </a:rPr>
              <a:t/>
            </a:r>
            <a:br>
              <a:rPr lang="en-US" sz="3200" dirty="0" smtClean="0">
                <a:solidFill>
                  <a:srgbClr val="674026"/>
                </a:solidFill>
                <a:latin typeface="Arial Narrow" panose="020B0606020202030204" pitchFamily="34" charset="0"/>
              </a:rPr>
            </a:br>
            <a:r>
              <a:rPr lang="en-US" sz="3200" dirty="0" smtClean="0">
                <a:solidFill>
                  <a:srgbClr val="674026"/>
                </a:solidFill>
                <a:latin typeface="Arial Narrow" panose="020B0606020202030204" pitchFamily="34" charset="0"/>
              </a:rPr>
              <a:t>(Board of Directors)</a:t>
            </a:r>
            <a:endParaRPr lang="en-US" sz="3200" dirty="0">
              <a:solidFill>
                <a:srgbClr val="674026"/>
              </a:solidFill>
              <a:latin typeface="Arial Narrow" panose="020B0606020202030204" pitchFamily="34" charset="0"/>
            </a:endParaRPr>
          </a:p>
        </p:txBody>
      </p:sp>
      <p:sp>
        <p:nvSpPr>
          <p:cNvPr id="20" name="TextBox 19"/>
          <p:cNvSpPr txBox="1"/>
          <p:nvPr/>
        </p:nvSpPr>
        <p:spPr>
          <a:xfrm>
            <a:off x="914400" y="4916269"/>
            <a:ext cx="7373483" cy="646331"/>
          </a:xfrm>
          <a:prstGeom prst="rect">
            <a:avLst/>
          </a:prstGeom>
          <a:noFill/>
        </p:spPr>
        <p:txBody>
          <a:bodyPr wrap="none" rtlCol="0">
            <a:spAutoFit/>
          </a:bodyPr>
          <a:lstStyle/>
          <a:p>
            <a:r>
              <a:rPr lang="en-US" sz="2800" dirty="0" smtClean="0">
                <a:solidFill>
                  <a:srgbClr val="674026"/>
                </a:solidFill>
                <a:latin typeface="Arial Narrow" panose="020B0606020202030204" pitchFamily="34" charset="0"/>
              </a:rPr>
              <a:t>Seven county </a:t>
            </a:r>
            <a:r>
              <a:rPr lang="en-US" sz="3600" b="1" dirty="0" smtClean="0">
                <a:solidFill>
                  <a:srgbClr val="674026"/>
                </a:solidFill>
                <a:latin typeface="Arial Narrow" panose="020B0606020202030204" pitchFamily="34" charset="0"/>
              </a:rPr>
              <a:t>Marine Resource Committees</a:t>
            </a:r>
            <a:endParaRPr lang="en-US" sz="3600" b="1" dirty="0">
              <a:solidFill>
                <a:srgbClr val="674026"/>
              </a:solidFill>
              <a:latin typeface="Arial Narrow" panose="020B0606020202030204" pitchFamily="34" charset="0"/>
            </a:endParaRPr>
          </a:p>
        </p:txBody>
      </p:sp>
      <p:cxnSp>
        <p:nvCxnSpPr>
          <p:cNvPr id="21" name="Straight Connector 20"/>
          <p:cNvCxnSpPr/>
          <p:nvPr/>
        </p:nvCxnSpPr>
        <p:spPr>
          <a:xfrm>
            <a:off x="4114800" y="2312118"/>
            <a:ext cx="943383" cy="0"/>
          </a:xfrm>
          <a:prstGeom prst="line">
            <a:avLst/>
          </a:prstGeom>
          <a:ln w="38100" cmpd="sng">
            <a:solidFill>
              <a:srgbClr val="674026"/>
            </a:solidFill>
            <a:headEnd type="triangle" w="lg"/>
            <a:tailEnd type="triangle" w="lg"/>
          </a:ln>
        </p:spPr>
        <p:style>
          <a:lnRef idx="2">
            <a:schemeClr val="accent1"/>
          </a:lnRef>
          <a:fillRef idx="0">
            <a:schemeClr val="accent1"/>
          </a:fillRef>
          <a:effectRef idx="1">
            <a:schemeClr val="accent1"/>
          </a:effectRef>
          <a:fontRef idx="minor">
            <a:schemeClr val="tx1"/>
          </a:fontRef>
        </p:style>
      </p:cxnSp>
      <p:grpSp>
        <p:nvGrpSpPr>
          <p:cNvPr id="31" name="Group 30"/>
          <p:cNvGrpSpPr/>
          <p:nvPr/>
        </p:nvGrpSpPr>
        <p:grpSpPr>
          <a:xfrm>
            <a:off x="914400" y="3924300"/>
            <a:ext cx="7467600" cy="1181100"/>
            <a:chOff x="838200" y="3771900"/>
            <a:chExt cx="7467600" cy="1181100"/>
          </a:xfrm>
        </p:grpSpPr>
        <p:pic>
          <p:nvPicPr>
            <p:cNvPr id="24" name="Picture 23" descr="Macintosh HD:Users:kencarrasco:Desktop:Screen Shot 2015-04-16 at 5.28.40 PM.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457" y="3810000"/>
              <a:ext cx="893943" cy="860044"/>
            </a:xfrm>
            <a:prstGeom prst="rect">
              <a:avLst/>
            </a:prstGeom>
            <a:noFill/>
            <a:ln>
              <a:noFill/>
            </a:ln>
          </p:spPr>
        </p:pic>
        <p:pic>
          <p:nvPicPr>
            <p:cNvPr id="26" name="Picture 25" descr="Macintosh HD:Users:kencarrasco:Desktop:Screen Shot 2015-04-16 at 5.31.31 PM.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4038600"/>
              <a:ext cx="1066800" cy="614271"/>
            </a:xfrm>
            <a:prstGeom prst="rect">
              <a:avLst/>
            </a:prstGeom>
            <a:noFill/>
            <a:ln>
              <a:noFill/>
            </a:ln>
          </p:spPr>
        </p:pic>
        <p:pic>
          <p:nvPicPr>
            <p:cNvPr id="27" name="Picture 26" descr="Macintosh HD:Users:kencarrasco:Desktop:Screen Shot 2015-04-16 at 5.27.56 PM.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7400" y="4114800"/>
              <a:ext cx="990600" cy="480148"/>
            </a:xfrm>
            <a:prstGeom prst="rect">
              <a:avLst/>
            </a:prstGeom>
            <a:noFill/>
            <a:ln>
              <a:noFill/>
            </a:ln>
          </p:spPr>
        </p:pic>
        <p:pic>
          <p:nvPicPr>
            <p:cNvPr id="3" name="Picture 2" descr="Skagit-MRC-Logo.psd"/>
            <p:cNvPicPr>
              <a:picLocks noChangeAspect="1"/>
            </p:cNvPicPr>
            <p:nvPr/>
          </p:nvPicPr>
          <p:blipFill>
            <a:blip r:embed="rId7"/>
            <a:stretch>
              <a:fillRect/>
            </a:stretch>
          </p:blipFill>
          <p:spPr>
            <a:xfrm>
              <a:off x="6178275" y="3771900"/>
              <a:ext cx="1213125" cy="1181100"/>
            </a:xfrm>
            <a:prstGeom prst="rect">
              <a:avLst/>
            </a:prstGeom>
          </p:spPr>
        </p:pic>
        <p:pic>
          <p:nvPicPr>
            <p:cNvPr id="10" name="Picture 9" descr="SnoCounty.ps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4000" y="3962400"/>
              <a:ext cx="914400" cy="693019"/>
            </a:xfrm>
            <a:prstGeom prst="rect">
              <a:avLst/>
            </a:prstGeom>
          </p:spPr>
        </p:pic>
        <p:pic>
          <p:nvPicPr>
            <p:cNvPr id="29" name="Picture 28" descr="SanJuan.ps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98668" y="3810000"/>
              <a:ext cx="916132" cy="895774"/>
            </a:xfrm>
            <a:prstGeom prst="rect">
              <a:avLst/>
            </a:prstGeom>
          </p:spPr>
        </p:pic>
        <p:pic>
          <p:nvPicPr>
            <p:cNvPr id="30" name="Picture 29" descr="Skagit.ps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39000" y="3849286"/>
              <a:ext cx="1066800" cy="1033592"/>
            </a:xfrm>
            <a:prstGeom prst="rect">
              <a:avLst/>
            </a:prstGeom>
          </p:spPr>
        </p:pic>
      </p:grpSp>
      <p:sp>
        <p:nvSpPr>
          <p:cNvPr id="25" name="Rounded Rectangle 24"/>
          <p:cNvSpPr/>
          <p:nvPr/>
        </p:nvSpPr>
        <p:spPr>
          <a:xfrm>
            <a:off x="709671" y="1447800"/>
            <a:ext cx="7694312" cy="4507511"/>
          </a:xfrm>
          <a:prstGeom prst="roundRect">
            <a:avLst/>
          </a:prstGeom>
          <a:noFill/>
          <a:ln w="88900">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US">
              <a:solidFill>
                <a:srgbClr val="674026"/>
              </a:solidFill>
            </a:endParaRPr>
          </a:p>
        </p:txBody>
      </p:sp>
      <p:sp>
        <p:nvSpPr>
          <p:cNvPr id="28" name="Right Brace 27"/>
          <p:cNvSpPr/>
          <p:nvPr/>
        </p:nvSpPr>
        <p:spPr>
          <a:xfrm rot="16200000">
            <a:off x="4305300" y="-38100"/>
            <a:ext cx="533400" cy="7162800"/>
          </a:xfrm>
          <a:prstGeom prst="rightBrace">
            <a:avLst>
              <a:gd name="adj1" fmla="val 2507"/>
              <a:gd name="adj2" fmla="val 50566"/>
            </a:avLst>
          </a:prstGeom>
          <a:ln w="57150" cmpd="sng">
            <a:solidFill>
              <a:srgbClr val="67402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dirty="0"/>
          </a:p>
        </p:txBody>
      </p:sp>
    </p:spTree>
    <p:extLst>
      <p:ext uri="{BB962C8B-B14F-4D97-AF65-F5344CB8AC3E}">
        <p14:creationId xmlns:p14="http://schemas.microsoft.com/office/powerpoint/2010/main" val="37214120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3238"/>
            <a:ext cx="8229600" cy="792162"/>
          </a:xfrm>
        </p:spPr>
        <p:txBody>
          <a:bodyPr>
            <a:noAutofit/>
          </a:bodyPr>
          <a:lstStyle/>
          <a:p>
            <a:r>
              <a:rPr lang="en-US" sz="3200" dirty="0" smtClean="0">
                <a:latin typeface="Times New Roman" panose="02020603050405020304" pitchFamily="18" charset="0"/>
                <a:cs typeface="Times New Roman" panose="02020603050405020304" pitchFamily="18" charset="0"/>
              </a:rPr>
              <a:t>Northwest Straits Marine Conservation Initiative</a:t>
            </a:r>
            <a:br>
              <a:rPr lang="en-US" sz="3200" dirty="0" smtClean="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a:xfrm>
            <a:off x="8640764" y="6199342"/>
            <a:ext cx="990600" cy="365125"/>
          </a:xfrm>
        </p:spPr>
        <p:txBody>
          <a:bodyPr/>
          <a:lstStyle/>
          <a:p>
            <a:pPr algn="l"/>
            <a:fld id="{96D7E902-12B5-0F46-82F4-E58968DA3D7B}" type="slidenum">
              <a:rPr lang="en-US" smtClean="0">
                <a:solidFill>
                  <a:srgbClr val="674026"/>
                </a:solidFill>
                <a:latin typeface="Arial Narrow" panose="020B0606020202030204" pitchFamily="34" charset="0"/>
              </a:rPr>
              <a:pPr algn="l"/>
              <a:t>7</a:t>
            </a:fld>
            <a:endParaRPr lang="en-US" dirty="0">
              <a:solidFill>
                <a:srgbClr val="674026"/>
              </a:solidFill>
              <a:latin typeface="Arial Narrow" panose="020B0606020202030204" pitchFamily="34" charset="0"/>
            </a:endParaRPr>
          </a:p>
        </p:txBody>
      </p:sp>
      <p:sp>
        <p:nvSpPr>
          <p:cNvPr id="5" name="Footer Placeholder 4"/>
          <p:cNvSpPr>
            <a:spLocks noGrp="1"/>
          </p:cNvSpPr>
          <p:nvPr>
            <p:ph type="ftr" sz="quarter" idx="4294967295"/>
          </p:nvPr>
        </p:nvSpPr>
        <p:spPr>
          <a:xfrm>
            <a:off x="5921527" y="6037261"/>
            <a:ext cx="2719237" cy="689285"/>
          </a:xfrm>
          <a:prstGeom prst="rect">
            <a:avLst/>
          </a:prstGeom>
        </p:spPr>
        <p:txBody>
          <a:bodyPr/>
          <a:lstStyle/>
          <a:p>
            <a:pPr algn="r"/>
            <a:r>
              <a:rPr lang="en-US" sz="1400" dirty="0" smtClean="0">
                <a:solidFill>
                  <a:srgbClr val="674026"/>
                </a:solidFill>
                <a:latin typeface="Arial Narrow" panose="020B0606020202030204" pitchFamily="34" charset="0"/>
              </a:rPr>
              <a:t>NWSF Community Oil Spill Workshop</a:t>
            </a:r>
            <a:endParaRPr lang="en-US" sz="1400" dirty="0">
              <a:solidFill>
                <a:srgbClr val="674026"/>
              </a:solidFill>
              <a:latin typeface="Arial Narrow" panose="020B060602020203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
        <p:nvSpPr>
          <p:cNvPr id="10" name="Content Placeholder 2"/>
          <p:cNvSpPr txBox="1">
            <a:spLocks/>
          </p:cNvSpPr>
          <p:nvPr/>
        </p:nvSpPr>
        <p:spPr>
          <a:xfrm>
            <a:off x="381000" y="1219200"/>
            <a:ext cx="8458200" cy="4953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2400" i="1" dirty="0" smtClean="0">
                <a:solidFill>
                  <a:srgbClr val="674026"/>
                </a:solidFill>
                <a:latin typeface="Arial Narrow" panose="020B0606020202030204" pitchFamily="34" charset="0"/>
              </a:rPr>
              <a:t>“Driven by sound science, local priorities, and community-based decisions”</a:t>
            </a:r>
          </a:p>
          <a:p>
            <a:pPr marL="0" indent="0">
              <a:buFont typeface="Arial" panose="020B0604020202020204" pitchFamily="34" charset="0"/>
              <a:buNone/>
            </a:pPr>
            <a:endParaRPr lang="en-US" sz="1400" b="1" u="sng" dirty="0" smtClean="0">
              <a:solidFill>
                <a:srgbClr val="674026"/>
              </a:solidFill>
              <a:latin typeface="Arial Narrow" panose="020B0606020202030204" pitchFamily="34" charset="0"/>
            </a:endParaRPr>
          </a:p>
          <a:p>
            <a:pPr marL="0" indent="0">
              <a:buFont typeface="Arial" panose="020B0604020202020204" pitchFamily="34" charset="0"/>
              <a:buNone/>
            </a:pPr>
            <a:r>
              <a:rPr lang="en-US" sz="2400" b="1" u="sng" dirty="0" smtClean="0">
                <a:solidFill>
                  <a:srgbClr val="674026"/>
                </a:solidFill>
                <a:latin typeface="Arial Narrow" panose="020B0606020202030204" pitchFamily="34" charset="0"/>
              </a:rPr>
              <a:t>Commission</a:t>
            </a:r>
            <a:r>
              <a:rPr lang="en-US" sz="2400" b="1" dirty="0" smtClean="0">
                <a:solidFill>
                  <a:srgbClr val="674026"/>
                </a:solidFill>
                <a:latin typeface="Arial Narrow" panose="020B0606020202030204" pitchFamily="34" charset="0"/>
              </a:rPr>
              <a:t>:</a:t>
            </a:r>
          </a:p>
          <a:p>
            <a:pPr marL="0" indent="457200">
              <a:buFont typeface="Arial" panose="020B0604020202020204" pitchFamily="34" charset="0"/>
              <a:buNone/>
            </a:pPr>
            <a:r>
              <a:rPr lang="en-US" sz="2200" b="1" dirty="0" smtClean="0">
                <a:solidFill>
                  <a:srgbClr val="674026"/>
                </a:solidFill>
                <a:latin typeface="Arial Narrow" panose="020B0606020202030204" pitchFamily="34" charset="0"/>
              </a:rPr>
              <a:t>Scientific focus</a:t>
            </a:r>
          </a:p>
          <a:p>
            <a:pPr marL="0" indent="457200">
              <a:buFont typeface="Arial" panose="020B0604020202020204" pitchFamily="34" charset="0"/>
              <a:buNone/>
            </a:pPr>
            <a:r>
              <a:rPr lang="en-US" sz="2200" b="1" dirty="0" smtClean="0">
                <a:solidFill>
                  <a:srgbClr val="674026"/>
                </a:solidFill>
                <a:latin typeface="Arial Narrow" panose="020B0606020202030204" pitchFamily="34" charset="0"/>
              </a:rPr>
              <a:t>Regional focus</a:t>
            </a:r>
          </a:p>
          <a:p>
            <a:pPr marL="0" indent="457200">
              <a:buFont typeface="Arial" panose="020B0604020202020204" pitchFamily="34" charset="0"/>
              <a:buNone/>
            </a:pPr>
            <a:r>
              <a:rPr lang="en-US" sz="2200" b="1" dirty="0" smtClean="0">
                <a:solidFill>
                  <a:srgbClr val="674026"/>
                </a:solidFill>
                <a:latin typeface="Arial Narrow" panose="020B0606020202030204" pitchFamily="34" charset="0"/>
              </a:rPr>
              <a:t>Base funding support for MRC’s</a:t>
            </a:r>
          </a:p>
          <a:p>
            <a:pPr marL="0" indent="0">
              <a:spcBef>
                <a:spcPts val="1800"/>
              </a:spcBef>
              <a:buFont typeface="Arial" panose="020B0604020202020204" pitchFamily="34" charset="0"/>
              <a:buNone/>
            </a:pPr>
            <a:r>
              <a:rPr lang="en-US" sz="2400" b="1" u="sng" dirty="0" smtClean="0">
                <a:solidFill>
                  <a:srgbClr val="674026"/>
                </a:solidFill>
                <a:latin typeface="Arial Narrow" panose="020B0606020202030204" pitchFamily="34" charset="0"/>
              </a:rPr>
              <a:t>Foundation</a:t>
            </a:r>
            <a:r>
              <a:rPr lang="en-US" sz="2400" b="1" dirty="0" smtClean="0">
                <a:solidFill>
                  <a:srgbClr val="674026"/>
                </a:solidFill>
                <a:latin typeface="Arial Narrow" panose="020B0606020202030204" pitchFamily="34" charset="0"/>
              </a:rPr>
              <a:t>:</a:t>
            </a:r>
          </a:p>
          <a:p>
            <a:pPr marL="0" indent="406400" defTabSz="-406400">
              <a:buFont typeface="Arial" panose="020B0604020202020204" pitchFamily="34" charset="0"/>
              <a:buNone/>
            </a:pPr>
            <a:r>
              <a:rPr lang="en-US" sz="2200" b="1" dirty="0">
                <a:solidFill>
                  <a:srgbClr val="674026"/>
                </a:solidFill>
                <a:latin typeface="Arial Narrow" panose="020B0606020202030204" pitchFamily="34" charset="0"/>
              </a:rPr>
              <a:t>	</a:t>
            </a:r>
            <a:r>
              <a:rPr lang="en-US" sz="2200" b="1" dirty="0" smtClean="0">
                <a:solidFill>
                  <a:srgbClr val="674026"/>
                </a:solidFill>
                <a:latin typeface="Arial Narrow" panose="020B0606020202030204" pitchFamily="34" charset="0"/>
              </a:rPr>
              <a:t>Technical assistance</a:t>
            </a:r>
          </a:p>
          <a:p>
            <a:pPr marL="0" indent="406400" defTabSz="457200">
              <a:buFont typeface="Arial" panose="020B0604020202020204" pitchFamily="34" charset="0"/>
              <a:buNone/>
            </a:pPr>
            <a:r>
              <a:rPr lang="en-US" sz="2200" b="1" dirty="0" smtClean="0">
                <a:solidFill>
                  <a:srgbClr val="674026"/>
                </a:solidFill>
                <a:latin typeface="Arial Narrow" panose="020B0606020202030204" pitchFamily="34" charset="0"/>
              </a:rPr>
              <a:t>	Regional restoration and education (e.g., oil spill preparedness   	      	     	      workshops, derelict gear program, shoreline education classes)</a:t>
            </a:r>
          </a:p>
          <a:p>
            <a:pPr marL="0" indent="406400" defTabSz="457200">
              <a:buFont typeface="Arial" panose="020B0604020202020204" pitchFamily="34" charset="0"/>
              <a:buNone/>
            </a:pPr>
            <a:r>
              <a:rPr lang="en-US" sz="2200" b="1" dirty="0" smtClean="0">
                <a:solidFill>
                  <a:srgbClr val="674026"/>
                </a:solidFill>
                <a:latin typeface="Arial Narrow" panose="020B0606020202030204" pitchFamily="34" charset="0"/>
              </a:rPr>
              <a:t>	Funding support, including serving as “fiscal agent”</a:t>
            </a:r>
          </a:p>
          <a:p>
            <a:pPr marL="0" indent="0">
              <a:buFont typeface="Arial" panose="020B0604020202020204" pitchFamily="34" charset="0"/>
              <a:buNone/>
            </a:pPr>
            <a:r>
              <a:rPr lang="en-US" sz="2200" dirty="0" smtClean="0">
                <a:solidFill>
                  <a:srgbClr val="674026"/>
                </a:solidFill>
                <a:latin typeface="Arial Narrow" panose="020B0606020202030204" pitchFamily="34" charset="0"/>
              </a:rPr>
              <a:t>	</a:t>
            </a:r>
            <a:endParaRPr lang="en-US" sz="2200" dirty="0">
              <a:solidFill>
                <a:srgbClr val="674026"/>
              </a:solidFill>
              <a:latin typeface="Arial Narrow" panose="020B0606020202030204" pitchFamily="34" charset="0"/>
            </a:endParaRPr>
          </a:p>
        </p:txBody>
      </p:sp>
    </p:spTree>
    <p:extLst>
      <p:ext uri="{BB962C8B-B14F-4D97-AF65-F5344CB8AC3E}">
        <p14:creationId xmlns:p14="http://schemas.microsoft.com/office/powerpoint/2010/main" val="21220835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47" y="-152400"/>
            <a:ext cx="4933747" cy="606074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5823729"/>
            <a:ext cx="2514600" cy="1110471"/>
          </a:xfrm>
          <a:prstGeom prst="rect">
            <a:avLst/>
          </a:prstGeom>
        </p:spPr>
      </p:pic>
      <p:sp>
        <p:nvSpPr>
          <p:cNvPr id="10" name="Footer Placeholder 4"/>
          <p:cNvSpPr txBox="1">
            <a:spLocks/>
          </p:cNvSpPr>
          <p:nvPr/>
        </p:nvSpPr>
        <p:spPr>
          <a:xfrm>
            <a:off x="5921527" y="6019800"/>
            <a:ext cx="2719237" cy="68928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smtClean="0">
                <a:solidFill>
                  <a:srgbClr val="674026"/>
                </a:solidFill>
                <a:latin typeface="Arial Narrow" panose="020B0606020202030204" pitchFamily="34" charset="0"/>
              </a:rPr>
              <a:t>NWSF Community Oil Spill Workshop</a:t>
            </a:r>
            <a:endParaRPr lang="en-US" sz="1400" dirty="0">
              <a:solidFill>
                <a:srgbClr val="674026"/>
              </a:solidFill>
              <a:latin typeface="Arial Narrow" panose="020B0606020202030204" pitchFamily="34" charset="0"/>
            </a:endParaRPr>
          </a:p>
        </p:txBody>
      </p:sp>
      <p:sp>
        <p:nvSpPr>
          <p:cNvPr id="11" name="Slide Number Placeholder 3"/>
          <p:cNvSpPr>
            <a:spLocks noGrp="1"/>
          </p:cNvSpPr>
          <p:nvPr>
            <p:ph type="sldNum" sz="quarter" idx="12"/>
          </p:nvPr>
        </p:nvSpPr>
        <p:spPr>
          <a:xfrm>
            <a:off x="8610600" y="6172200"/>
            <a:ext cx="990600" cy="365125"/>
          </a:xfrm>
        </p:spPr>
        <p:txBody>
          <a:bodyPr/>
          <a:lstStyle/>
          <a:p>
            <a:pPr algn="l"/>
            <a:fld id="{96D7E902-12B5-0F46-82F4-E58968DA3D7B}" type="slidenum">
              <a:rPr lang="en-US" smtClean="0">
                <a:solidFill>
                  <a:srgbClr val="674026"/>
                </a:solidFill>
                <a:latin typeface="Arial Narrow" panose="020B0606020202030204" pitchFamily="34" charset="0"/>
              </a:rPr>
              <a:pPr algn="l"/>
              <a:t>8</a:t>
            </a:fld>
            <a:endParaRPr lang="en-US" dirty="0">
              <a:solidFill>
                <a:srgbClr val="674026"/>
              </a:solidFill>
              <a:latin typeface="Arial Narrow" panose="020B0606020202030204" pitchFamily="34" charset="0"/>
            </a:endParaRPr>
          </a:p>
        </p:txBody>
      </p:sp>
      <p:sp>
        <p:nvSpPr>
          <p:cNvPr id="12" name="Content Placeholder 2"/>
          <p:cNvSpPr>
            <a:spLocks noGrp="1"/>
          </p:cNvSpPr>
          <p:nvPr>
            <p:ph idx="1"/>
          </p:nvPr>
        </p:nvSpPr>
        <p:spPr>
          <a:xfrm>
            <a:off x="5071533" y="1600200"/>
            <a:ext cx="4038600" cy="4876800"/>
          </a:xfrm>
        </p:spPr>
        <p:txBody>
          <a:bodyPr>
            <a:normAutofit fontScale="62500" lnSpcReduction="20000"/>
          </a:bodyPr>
          <a:lstStyle/>
          <a:p>
            <a:r>
              <a:rPr lang="en-US" b="1" dirty="0">
                <a:solidFill>
                  <a:srgbClr val="674026"/>
                </a:solidFill>
                <a:latin typeface="Arial Narrow" panose="020B0606020202030204" pitchFamily="34" charset="0"/>
              </a:rPr>
              <a:t>18 members from broad range of the community, including </a:t>
            </a:r>
            <a:r>
              <a:rPr lang="en-US" b="1" dirty="0" smtClean="0">
                <a:solidFill>
                  <a:srgbClr val="674026"/>
                </a:solidFill>
                <a:latin typeface="Arial Narrow" panose="020B0606020202030204" pitchFamily="34" charset="0"/>
              </a:rPr>
              <a:t>industry</a:t>
            </a:r>
          </a:p>
          <a:p>
            <a:endParaRPr lang="en-US" b="1" dirty="0">
              <a:solidFill>
                <a:srgbClr val="674026"/>
              </a:solidFill>
              <a:latin typeface="Arial Narrow" panose="020B0606020202030204" pitchFamily="34" charset="0"/>
            </a:endParaRPr>
          </a:p>
          <a:p>
            <a:r>
              <a:rPr lang="en-US" b="1" dirty="0" smtClean="0">
                <a:solidFill>
                  <a:srgbClr val="674026"/>
                </a:solidFill>
                <a:latin typeface="Arial Narrow" panose="020B0606020202030204" pitchFamily="34" charset="0"/>
              </a:rPr>
              <a:t>Local knowledge, insight, </a:t>
            </a:r>
            <a:r>
              <a:rPr lang="en-US" b="1" dirty="0">
                <a:solidFill>
                  <a:srgbClr val="674026"/>
                </a:solidFill>
                <a:latin typeface="Arial Narrow" panose="020B0606020202030204" pitchFamily="34" charset="0"/>
              </a:rPr>
              <a:t>passion, community “buy-in</a:t>
            </a:r>
            <a:r>
              <a:rPr lang="en-US" b="1" dirty="0" smtClean="0">
                <a:solidFill>
                  <a:srgbClr val="674026"/>
                </a:solidFill>
                <a:latin typeface="Arial Narrow" panose="020B0606020202030204" pitchFamily="34" charset="0"/>
              </a:rPr>
              <a:t>”,</a:t>
            </a:r>
            <a:br>
              <a:rPr lang="en-US" b="1" dirty="0" smtClean="0">
                <a:solidFill>
                  <a:srgbClr val="674026"/>
                </a:solidFill>
                <a:latin typeface="Arial Narrow" panose="020B0606020202030204" pitchFamily="34" charset="0"/>
              </a:rPr>
            </a:br>
            <a:r>
              <a:rPr lang="en-US" b="1" dirty="0" smtClean="0">
                <a:solidFill>
                  <a:srgbClr val="674026"/>
                </a:solidFill>
                <a:latin typeface="Arial Narrow" panose="020B0606020202030204" pitchFamily="34" charset="0"/>
              </a:rPr>
              <a:t>free labor (citizen-scientists) </a:t>
            </a:r>
            <a:endParaRPr lang="en-US" b="1" dirty="0">
              <a:solidFill>
                <a:srgbClr val="674026"/>
              </a:solidFill>
              <a:latin typeface="Arial Narrow" panose="020B0606020202030204" pitchFamily="34" charset="0"/>
            </a:endParaRPr>
          </a:p>
          <a:p>
            <a:pPr marL="0" indent="0">
              <a:buNone/>
            </a:pPr>
            <a:endParaRPr lang="en-US" b="1" dirty="0">
              <a:solidFill>
                <a:srgbClr val="674026"/>
              </a:solidFill>
              <a:latin typeface="Arial Narrow" panose="020B0606020202030204" pitchFamily="34" charset="0"/>
            </a:endParaRPr>
          </a:p>
          <a:p>
            <a:r>
              <a:rPr lang="en-US" b="1" dirty="0" smtClean="0">
                <a:solidFill>
                  <a:srgbClr val="674026"/>
                </a:solidFill>
                <a:latin typeface="Arial Narrow" panose="020B0606020202030204" pitchFamily="34" charset="0"/>
              </a:rPr>
              <a:t>Consensus-based</a:t>
            </a:r>
          </a:p>
          <a:p>
            <a:pPr marL="0" indent="0">
              <a:buNone/>
            </a:pPr>
            <a:endParaRPr lang="en-US" b="1" dirty="0">
              <a:solidFill>
                <a:srgbClr val="674026"/>
              </a:solidFill>
              <a:latin typeface="Arial Narrow" panose="020B0606020202030204" pitchFamily="34" charset="0"/>
            </a:endParaRPr>
          </a:p>
          <a:p>
            <a:r>
              <a:rPr lang="en-US" b="1" dirty="0">
                <a:solidFill>
                  <a:srgbClr val="674026"/>
                </a:solidFill>
                <a:latin typeface="Arial Narrow" panose="020B0606020202030204" pitchFamily="34" charset="0"/>
              </a:rPr>
              <a:t>Close ties with local government; serves as advisory </a:t>
            </a:r>
            <a:r>
              <a:rPr lang="en-US" b="1" dirty="0" smtClean="0">
                <a:solidFill>
                  <a:srgbClr val="674026"/>
                </a:solidFill>
                <a:latin typeface="Arial Narrow" panose="020B0606020202030204" pitchFamily="34" charset="0"/>
              </a:rPr>
              <a:t>group</a:t>
            </a:r>
          </a:p>
          <a:p>
            <a:pPr marL="0" indent="0">
              <a:buNone/>
            </a:pPr>
            <a:endParaRPr lang="en-US" b="1" dirty="0">
              <a:solidFill>
                <a:srgbClr val="674026"/>
              </a:solidFill>
              <a:latin typeface="Arial Narrow" panose="020B0606020202030204" pitchFamily="34" charset="0"/>
            </a:endParaRPr>
          </a:p>
          <a:p>
            <a:r>
              <a:rPr lang="en-US" b="1" dirty="0">
                <a:solidFill>
                  <a:srgbClr val="674026"/>
                </a:solidFill>
                <a:latin typeface="Arial Narrow" panose="020B0606020202030204" pitchFamily="34" charset="0"/>
              </a:rPr>
              <a:t> Applicants to MRC first apply to county executive, then are approved by county council</a:t>
            </a:r>
          </a:p>
          <a:p>
            <a:endParaRPr lang="en-US" dirty="0" smtClean="0">
              <a:solidFill>
                <a:srgbClr val="674026"/>
              </a:solidFill>
              <a:latin typeface="Arial Narrow" panose="020B0606020202030204" pitchFamily="34" charset="0"/>
            </a:endParaRPr>
          </a:p>
        </p:txBody>
      </p:sp>
      <p:sp>
        <p:nvSpPr>
          <p:cNvPr id="7" name="Title 1"/>
          <p:cNvSpPr>
            <a:spLocks noGrp="1"/>
          </p:cNvSpPr>
          <p:nvPr>
            <p:ph type="title"/>
          </p:nvPr>
        </p:nvSpPr>
        <p:spPr>
          <a:xfrm>
            <a:off x="4876800" y="152400"/>
            <a:ext cx="4267200" cy="1219200"/>
          </a:xfrm>
        </p:spPr>
        <p:txBody>
          <a:bodyPr>
            <a:noAutofit/>
          </a:bodyPr>
          <a:lstStyle/>
          <a:p>
            <a:r>
              <a:rPr lang="en-US" sz="3200" dirty="0" smtClean="0">
                <a:latin typeface="Times New Roman" panose="02020603050405020304" pitchFamily="18" charset="0"/>
                <a:cs typeface="Times New Roman" panose="02020603050405020304" pitchFamily="18" charset="0"/>
              </a:rPr>
              <a:t>The Whatcom County Marine Resources Committee</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34941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Agenda</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66573" y="1836509"/>
            <a:ext cx="7662864" cy="3534174"/>
          </a:xfrm>
        </p:spPr>
        <p:txBody>
          <a:bodyPr>
            <a:normAutofit fontScale="92500" lnSpcReduction="10000"/>
          </a:bodyPr>
          <a:lstStyle/>
          <a:p>
            <a:r>
              <a:rPr lang="en-US" dirty="0" smtClean="0">
                <a:solidFill>
                  <a:srgbClr val="674026"/>
                </a:solidFill>
                <a:latin typeface="Arial Narrow" panose="020B0606020202030204" pitchFamily="34" charset="0"/>
              </a:rPr>
              <a:t>Welcome and introductions</a:t>
            </a:r>
          </a:p>
          <a:p>
            <a:r>
              <a:rPr lang="en-US" dirty="0" smtClean="0">
                <a:solidFill>
                  <a:srgbClr val="674026"/>
                </a:solidFill>
                <a:latin typeface="Arial Narrow" panose="020B0606020202030204" pitchFamily="34" charset="0"/>
              </a:rPr>
              <a:t>Workshop overview</a:t>
            </a:r>
          </a:p>
          <a:p>
            <a:r>
              <a:rPr lang="en-US" dirty="0" smtClean="0">
                <a:solidFill>
                  <a:srgbClr val="674026"/>
                </a:solidFill>
                <a:latin typeface="Arial Narrow" panose="020B0606020202030204" pitchFamily="34" charset="0"/>
              </a:rPr>
              <a:t>Overview of state and federal oil spill programs</a:t>
            </a:r>
          </a:p>
          <a:p>
            <a:r>
              <a:rPr lang="en-US" dirty="0" smtClean="0">
                <a:solidFill>
                  <a:srgbClr val="674026"/>
                </a:solidFill>
                <a:latin typeface="Arial Narrow" panose="020B0606020202030204" pitchFamily="34" charset="0"/>
              </a:rPr>
              <a:t>Key difference between Stafford Act Response and OPA 90 Response</a:t>
            </a:r>
          </a:p>
          <a:p>
            <a:r>
              <a:rPr lang="en-US" dirty="0" smtClean="0">
                <a:solidFill>
                  <a:srgbClr val="674026"/>
                </a:solidFill>
                <a:latin typeface="Arial Narrow" panose="020B0606020202030204" pitchFamily="34" charset="0"/>
              </a:rPr>
              <a:t>Topic of Concern: How citizens can get involved before, during and after oil spills</a:t>
            </a:r>
            <a:endParaRPr lang="en-US" dirty="0">
              <a:solidFill>
                <a:srgbClr val="674026"/>
              </a:solidFill>
              <a:latin typeface="Arial Narrow" panose="020B0606020202030204" pitchFamily="34" charset="0"/>
            </a:endParaRPr>
          </a:p>
        </p:txBody>
      </p:sp>
      <p:sp>
        <p:nvSpPr>
          <p:cNvPr id="4" name="Slide Number Placeholder 3"/>
          <p:cNvSpPr>
            <a:spLocks noGrp="1"/>
          </p:cNvSpPr>
          <p:nvPr>
            <p:ph type="sldNum" sz="quarter" idx="12"/>
          </p:nvPr>
        </p:nvSpPr>
        <p:spPr>
          <a:xfrm>
            <a:off x="8640764" y="6199342"/>
            <a:ext cx="990600" cy="365125"/>
          </a:xfrm>
        </p:spPr>
        <p:txBody>
          <a:bodyPr/>
          <a:lstStyle/>
          <a:p>
            <a:pPr algn="l"/>
            <a:fld id="{96D7E902-12B5-0F46-82F4-E58968DA3D7B}" type="slidenum">
              <a:rPr lang="en-US" smtClean="0">
                <a:solidFill>
                  <a:srgbClr val="674026"/>
                </a:solidFill>
                <a:latin typeface="Arial Narrow" panose="020B0606020202030204" pitchFamily="34" charset="0"/>
              </a:rPr>
              <a:pPr algn="l"/>
              <a:t>9</a:t>
            </a:fld>
            <a:endParaRPr lang="en-US" dirty="0">
              <a:solidFill>
                <a:srgbClr val="674026"/>
              </a:solidFill>
              <a:latin typeface="Arial Narrow" panose="020B0606020202030204" pitchFamily="34" charset="0"/>
            </a:endParaRPr>
          </a:p>
        </p:txBody>
      </p:sp>
      <p:sp>
        <p:nvSpPr>
          <p:cNvPr id="5" name="Footer Placeholder 4"/>
          <p:cNvSpPr>
            <a:spLocks noGrp="1"/>
          </p:cNvSpPr>
          <p:nvPr>
            <p:ph type="ftr" sz="quarter" idx="4294967295"/>
          </p:nvPr>
        </p:nvSpPr>
        <p:spPr>
          <a:xfrm>
            <a:off x="5921527" y="6037261"/>
            <a:ext cx="2719237" cy="689285"/>
          </a:xfrm>
          <a:prstGeom prst="rect">
            <a:avLst/>
          </a:prstGeom>
        </p:spPr>
        <p:txBody>
          <a:bodyPr/>
          <a:lstStyle/>
          <a:p>
            <a:pPr algn="r"/>
            <a:r>
              <a:rPr lang="en-US" sz="1400" dirty="0" smtClean="0">
                <a:solidFill>
                  <a:srgbClr val="674026"/>
                </a:solidFill>
                <a:latin typeface="Arial Narrow" panose="020B0606020202030204" pitchFamily="34" charset="0"/>
              </a:rPr>
              <a:t>NWSF Community Oil Spill Workshop</a:t>
            </a:r>
            <a:endParaRPr lang="en-US" sz="1400" dirty="0">
              <a:solidFill>
                <a:srgbClr val="674026"/>
              </a:solidFill>
              <a:latin typeface="Arial Narrow" panose="020B0606020202030204" pitchFamily="34"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789554"/>
            <a:ext cx="2514970" cy="1110635"/>
          </a:xfrm>
          <a:prstGeom prst="rect">
            <a:avLst/>
          </a:prstGeom>
        </p:spPr>
      </p:pic>
    </p:spTree>
    <p:extLst>
      <p:ext uri="{BB962C8B-B14F-4D97-AF65-F5344CB8AC3E}">
        <p14:creationId xmlns:p14="http://schemas.microsoft.com/office/powerpoint/2010/main" val="21642964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P standard template U55">
  <a:themeElements>
    <a:clrScheme name="BP standard template U55 11">
      <a:dk1>
        <a:srgbClr val="000000"/>
      </a:dk1>
      <a:lt1>
        <a:srgbClr val="FFFFFF"/>
      </a:lt1>
      <a:dk2>
        <a:srgbClr val="006600"/>
      </a:dk2>
      <a:lt2>
        <a:srgbClr val="969696"/>
      </a:lt2>
      <a:accent1>
        <a:srgbClr val="FEF800"/>
      </a:accent1>
      <a:accent2>
        <a:srgbClr val="7FAC00"/>
      </a:accent2>
      <a:accent3>
        <a:srgbClr val="FFFFFF"/>
      </a:accent3>
      <a:accent4>
        <a:srgbClr val="000000"/>
      </a:accent4>
      <a:accent5>
        <a:srgbClr val="FEFBAA"/>
      </a:accent5>
      <a:accent6>
        <a:srgbClr val="729B00"/>
      </a:accent6>
      <a:hlink>
        <a:srgbClr val="FF9900"/>
      </a:hlink>
      <a:folHlink>
        <a:srgbClr val="FF6600"/>
      </a:folHlink>
    </a:clrScheme>
    <a:fontScheme name="BP standard template U55">
      <a:majorFont>
        <a:latin typeface="Univers 55"/>
        <a:ea typeface=""/>
        <a:cs typeface="Arial"/>
      </a:majorFont>
      <a:minorFont>
        <a:latin typeface="Univers 55"/>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99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000" b="1" i="0" u="none" strike="noStrike" cap="none" normalizeH="0" baseline="0" smtClean="0">
            <a:ln>
              <a:noFill/>
            </a:ln>
            <a:solidFill>
              <a:srgbClr val="007833"/>
            </a:solidFill>
            <a:effectLst/>
            <a:latin typeface="Univers 45 Light" pitchFamily="2" charset="0"/>
          </a:defRPr>
        </a:defPPr>
      </a:lstStyle>
    </a:spDef>
    <a:lnDef>
      <a:spPr bwMode="auto">
        <a:xfrm>
          <a:off x="0" y="0"/>
          <a:ext cx="1" cy="1"/>
        </a:xfrm>
        <a:custGeom>
          <a:avLst/>
          <a:gdLst/>
          <a:ahLst/>
          <a:cxnLst/>
          <a:rect l="0" t="0" r="0" b="0"/>
          <a:pathLst/>
        </a:custGeom>
        <a:noFill/>
        <a:ln w="952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99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000" b="1" i="0" u="none" strike="noStrike" cap="none" normalizeH="0" baseline="0" smtClean="0">
            <a:ln>
              <a:noFill/>
            </a:ln>
            <a:solidFill>
              <a:srgbClr val="007833"/>
            </a:solidFill>
            <a:effectLst/>
            <a:latin typeface="Univers 45 Light" pitchFamily="2" charset="0"/>
          </a:defRPr>
        </a:defPPr>
      </a:lstStyle>
    </a:lnDef>
  </a:objectDefaults>
  <a:extraClrSchemeLst>
    <a:extraClrScheme>
      <a:clrScheme name="BP standard template U55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BP standard template U55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BP standard template U55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BP standard template U55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BP standard template U55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BP standard template U55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
      <a:clrScheme name="BP standard template U55 7">
        <a:dk1>
          <a:srgbClr val="000000"/>
        </a:dk1>
        <a:lt1>
          <a:srgbClr val="FFFFFF"/>
        </a:lt1>
        <a:dk2>
          <a:srgbClr val="006600"/>
        </a:dk2>
        <a:lt2>
          <a:srgbClr val="969696"/>
        </a:lt2>
        <a:accent1>
          <a:srgbClr val="99CC00"/>
        </a:accent1>
        <a:accent2>
          <a:srgbClr val="FF9900"/>
        </a:accent2>
        <a:accent3>
          <a:srgbClr val="FFFFFF"/>
        </a:accent3>
        <a:accent4>
          <a:srgbClr val="000000"/>
        </a:accent4>
        <a:accent5>
          <a:srgbClr val="CAE2AA"/>
        </a:accent5>
        <a:accent6>
          <a:srgbClr val="E78A00"/>
        </a:accent6>
        <a:hlink>
          <a:srgbClr val="FF6600"/>
        </a:hlink>
        <a:folHlink>
          <a:srgbClr val="FFFF00"/>
        </a:folHlink>
      </a:clrScheme>
      <a:clrMap bg1="lt1" tx1="dk1" bg2="lt2" tx2="dk2" accent1="accent1" accent2="accent2" accent3="accent3" accent4="accent4" accent5="accent5" accent6="accent6" hlink="hlink" folHlink="folHlink"/>
    </a:extraClrScheme>
    <a:extraClrScheme>
      <a:clrScheme name="BP standard template U55 8">
        <a:dk1>
          <a:srgbClr val="000000"/>
        </a:dk1>
        <a:lt1>
          <a:srgbClr val="FFFFFF"/>
        </a:lt1>
        <a:dk2>
          <a:srgbClr val="006600"/>
        </a:dk2>
        <a:lt2>
          <a:srgbClr val="969696"/>
        </a:lt2>
        <a:accent1>
          <a:srgbClr val="8FC200"/>
        </a:accent1>
        <a:accent2>
          <a:srgbClr val="FF9900"/>
        </a:accent2>
        <a:accent3>
          <a:srgbClr val="FFFFFF"/>
        </a:accent3>
        <a:accent4>
          <a:srgbClr val="000000"/>
        </a:accent4>
        <a:accent5>
          <a:srgbClr val="C6DDAA"/>
        </a:accent5>
        <a:accent6>
          <a:srgbClr val="E78A00"/>
        </a:accent6>
        <a:hlink>
          <a:srgbClr val="FF6600"/>
        </a:hlink>
        <a:folHlink>
          <a:srgbClr val="FEF800"/>
        </a:folHlink>
      </a:clrScheme>
      <a:clrMap bg1="lt1" tx1="dk1" bg2="lt2" tx2="dk2" accent1="accent1" accent2="accent2" accent3="accent3" accent4="accent4" accent5="accent5" accent6="accent6" hlink="hlink" folHlink="folHlink"/>
    </a:extraClrScheme>
    <a:extraClrScheme>
      <a:clrScheme name="BP standard template U55 9">
        <a:dk1>
          <a:srgbClr val="000000"/>
        </a:dk1>
        <a:lt1>
          <a:srgbClr val="FFFFFF"/>
        </a:lt1>
        <a:dk2>
          <a:srgbClr val="006600"/>
        </a:dk2>
        <a:lt2>
          <a:srgbClr val="969696"/>
        </a:lt2>
        <a:accent1>
          <a:srgbClr val="FEF800"/>
        </a:accent1>
        <a:accent2>
          <a:srgbClr val="8FC200"/>
        </a:accent2>
        <a:accent3>
          <a:srgbClr val="FFFFFF"/>
        </a:accent3>
        <a:accent4>
          <a:srgbClr val="000000"/>
        </a:accent4>
        <a:accent5>
          <a:srgbClr val="FEFBAA"/>
        </a:accent5>
        <a:accent6>
          <a:srgbClr val="81B000"/>
        </a:accent6>
        <a:hlink>
          <a:srgbClr val="FF9900"/>
        </a:hlink>
        <a:folHlink>
          <a:srgbClr val="FF6600"/>
        </a:folHlink>
      </a:clrScheme>
      <a:clrMap bg1="lt1" tx1="dk1" bg2="lt2" tx2="dk2" accent1="accent1" accent2="accent2" accent3="accent3" accent4="accent4" accent5="accent5" accent6="accent6" hlink="hlink" folHlink="folHlink"/>
    </a:extraClrScheme>
    <a:extraClrScheme>
      <a:clrScheme name="BP standard template U55 10">
        <a:dk1>
          <a:srgbClr val="000000"/>
        </a:dk1>
        <a:lt1>
          <a:srgbClr val="FFFFFF"/>
        </a:lt1>
        <a:dk2>
          <a:srgbClr val="006600"/>
        </a:dk2>
        <a:lt2>
          <a:srgbClr val="969696"/>
        </a:lt2>
        <a:accent1>
          <a:srgbClr val="FEF800"/>
        </a:accent1>
        <a:accent2>
          <a:srgbClr val="85B400"/>
        </a:accent2>
        <a:accent3>
          <a:srgbClr val="FFFFFF"/>
        </a:accent3>
        <a:accent4>
          <a:srgbClr val="000000"/>
        </a:accent4>
        <a:accent5>
          <a:srgbClr val="FEFBAA"/>
        </a:accent5>
        <a:accent6>
          <a:srgbClr val="78A300"/>
        </a:accent6>
        <a:hlink>
          <a:srgbClr val="FF9900"/>
        </a:hlink>
        <a:folHlink>
          <a:srgbClr val="FF6600"/>
        </a:folHlink>
      </a:clrScheme>
      <a:clrMap bg1="lt1" tx1="dk1" bg2="lt2" tx2="dk2" accent1="accent1" accent2="accent2" accent3="accent3" accent4="accent4" accent5="accent5" accent6="accent6" hlink="hlink" folHlink="folHlink"/>
    </a:extraClrScheme>
    <a:extraClrScheme>
      <a:clrScheme name="BP standard template U55 11">
        <a:dk1>
          <a:srgbClr val="000000"/>
        </a:dk1>
        <a:lt1>
          <a:srgbClr val="FFFFFF"/>
        </a:lt1>
        <a:dk2>
          <a:srgbClr val="006600"/>
        </a:dk2>
        <a:lt2>
          <a:srgbClr val="969696"/>
        </a:lt2>
        <a:accent1>
          <a:srgbClr val="FEF800"/>
        </a:accent1>
        <a:accent2>
          <a:srgbClr val="7FAC00"/>
        </a:accent2>
        <a:accent3>
          <a:srgbClr val="FFFFFF"/>
        </a:accent3>
        <a:accent4>
          <a:srgbClr val="000000"/>
        </a:accent4>
        <a:accent5>
          <a:srgbClr val="FEFBAA"/>
        </a:accent5>
        <a:accent6>
          <a:srgbClr val="729B00"/>
        </a:accent6>
        <a:hlink>
          <a:srgbClr val="FF9900"/>
        </a:hlink>
        <a:folHlink>
          <a:srgbClr val="FF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581</TotalTime>
  <Words>2502</Words>
  <Application>Microsoft Office PowerPoint</Application>
  <PresentationFormat>On-screen Show (4:3)</PresentationFormat>
  <Paragraphs>456</Paragraphs>
  <Slides>51</Slides>
  <Notes>10</Notes>
  <HiddenSlides>0</HiddenSlides>
  <MMClips>0</MMClips>
  <ScaleCrop>false</ScaleCrop>
  <HeadingPairs>
    <vt:vector size="4" baseType="variant">
      <vt:variant>
        <vt:lpstr>Theme</vt:lpstr>
      </vt:variant>
      <vt:variant>
        <vt:i4>2</vt:i4>
      </vt:variant>
      <vt:variant>
        <vt:lpstr>Slide Titles</vt:lpstr>
      </vt:variant>
      <vt:variant>
        <vt:i4>51</vt:i4>
      </vt:variant>
    </vt:vector>
  </HeadingPairs>
  <TitlesOfParts>
    <vt:vector size="53" baseType="lpstr">
      <vt:lpstr>Office Theme</vt:lpstr>
      <vt:lpstr>BP standard template U55</vt:lpstr>
      <vt:lpstr>PowerPoint Presentation</vt:lpstr>
      <vt:lpstr>The Northwest Straits Initiative</vt:lpstr>
      <vt:lpstr>The Northwest Straits Region</vt:lpstr>
      <vt:lpstr>PowerPoint Presentation</vt:lpstr>
      <vt:lpstr>Northwest Straits Marine Conservation Initiative (1999)</vt:lpstr>
      <vt:lpstr>Northwest Straits Marine Conservation Initiative (2002)</vt:lpstr>
      <vt:lpstr>Northwest Straits Marine Conservation Initiative </vt:lpstr>
      <vt:lpstr>The Whatcom County Marine Resources Committee</vt:lpstr>
      <vt:lpstr>Agenda</vt:lpstr>
      <vt:lpstr>Workshop Overview</vt:lpstr>
      <vt:lpstr>Workshop Goals</vt:lpstr>
      <vt:lpstr>Key difference between Stafford Act and OPA 90 Response / Overview of Incident Command System  </vt:lpstr>
      <vt:lpstr>STAFFORD ACT &amp; OPA 90</vt:lpstr>
      <vt:lpstr>STAFFORD ACT &amp; OPA 90</vt:lpstr>
      <vt:lpstr>FUNDING FOR LOCAL RESPONSE</vt:lpstr>
      <vt:lpstr>HOW DO COMMUNITY LEADERS GET NOTIFIED OF AN OIL SPILL?</vt:lpstr>
      <vt:lpstr>ICS OVERVIEW</vt:lpstr>
      <vt:lpstr>PowerPoint Presentation</vt:lpstr>
      <vt:lpstr>PowerPoint Presentation</vt:lpstr>
      <vt:lpstr>Coast Guard Oil Spill Program</vt:lpstr>
      <vt:lpstr>Overview</vt:lpstr>
      <vt:lpstr>Prevention </vt:lpstr>
      <vt:lpstr>Waterway Management</vt:lpstr>
      <vt:lpstr>PowerPoint Presentation</vt:lpstr>
      <vt:lpstr>PowerPoint Presentation</vt:lpstr>
      <vt:lpstr>PowerPoint Presentation</vt:lpstr>
      <vt:lpstr>PowerPoint Presentation</vt:lpstr>
      <vt:lpstr>Preparedness</vt:lpstr>
      <vt:lpstr>Response</vt:lpstr>
      <vt:lpstr>Response</vt:lpstr>
      <vt:lpstr>QUESTION?</vt:lpstr>
      <vt:lpstr>Puget Sound Harbor Safety Committee</vt:lpstr>
      <vt:lpstr>Harbor Safety Plan Standards of Care</vt:lpstr>
      <vt:lpstr>Turn Point Special Operating Area</vt:lpstr>
      <vt:lpstr>State oil spill prevention, preparedness &amp; response</vt:lpstr>
      <vt:lpstr>STATE PROGRAM </vt:lpstr>
      <vt:lpstr>STATE PROGRAM </vt:lpstr>
      <vt:lpstr>STATE PROGRAM </vt:lpstr>
      <vt:lpstr>STATE PROGRAM </vt:lpstr>
      <vt:lpstr>STATE PROGRAM </vt:lpstr>
      <vt:lpstr>STATE WILDLIFE PROGRAM </vt:lpstr>
      <vt:lpstr>STATE PROGRAM </vt:lpstr>
      <vt:lpstr>STATE PROGRAM </vt:lpstr>
      <vt:lpstr>Wildlife oil spill response</vt:lpstr>
      <vt:lpstr>Washington State Department of Fish and Wildlife Oil Spill Team</vt:lpstr>
      <vt:lpstr>PowerPoint Presentation</vt:lpstr>
      <vt:lpstr>PowerPoint Presentation</vt:lpstr>
      <vt:lpstr>Wildlife Branch</vt:lpstr>
      <vt:lpstr>Natural Resource Damage Assessment (NRDA)</vt:lpstr>
      <vt:lpstr>Additional Resources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Eric</dc:creator>
  <cp:lastModifiedBy>-</cp:lastModifiedBy>
  <cp:revision>75</cp:revision>
  <cp:lastPrinted>2015-04-22T18:11:19Z</cp:lastPrinted>
  <dcterms:created xsi:type="dcterms:W3CDTF">2013-10-25T21:24:39Z</dcterms:created>
  <dcterms:modified xsi:type="dcterms:W3CDTF">2016-06-17T21:31:52Z</dcterms:modified>
</cp:coreProperties>
</file>