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60" r:id="rId8"/>
    <p:sldId id="265" r:id="rId9"/>
    <p:sldId id="261" r:id="rId10"/>
    <p:sldId id="264" r:id="rId11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043" autoAdjust="0"/>
  </p:normalViewPr>
  <p:slideViewPr>
    <p:cSldViewPr snapToGrid="0" snapToObjects="1">
      <p:cViewPr>
        <p:scale>
          <a:sx n="81" d="100"/>
          <a:sy n="81" d="100"/>
        </p:scale>
        <p:origin x="-18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150" y="-90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E57A2-D604-470E-80C7-56AC2530F7F5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B39164F-36C8-444E-B1A7-DB3F76A5529E}">
      <dgm:prSet phldrT="[Text]" custT="1"/>
      <dgm:spPr/>
      <dgm:t>
        <a:bodyPr/>
        <a:lstStyle/>
        <a:p>
          <a:r>
            <a:rPr lang="en-US" sz="1400" dirty="0"/>
            <a:t>Unified Command RPIC  FOSC</a:t>
          </a:r>
        </a:p>
        <a:p>
          <a:r>
            <a:rPr lang="en-US" sz="1400" dirty="0"/>
            <a:t> SOSC  TOSC LOSC</a:t>
          </a:r>
        </a:p>
      </dgm:t>
    </dgm:pt>
    <dgm:pt modelId="{747FF111-F914-4BB1-95F7-5A450A9FB503}" type="parTrans" cxnId="{660E42F0-B363-404D-8D0C-4911852DD924}">
      <dgm:prSet/>
      <dgm:spPr/>
      <dgm:t>
        <a:bodyPr/>
        <a:lstStyle/>
        <a:p>
          <a:endParaRPr lang="en-US"/>
        </a:p>
      </dgm:t>
    </dgm:pt>
    <dgm:pt modelId="{C653B130-F68C-4097-BFAA-7A69E788DC39}" type="sibTrans" cxnId="{660E42F0-B363-404D-8D0C-4911852DD924}">
      <dgm:prSet/>
      <dgm:spPr/>
      <dgm:t>
        <a:bodyPr/>
        <a:lstStyle/>
        <a:p>
          <a:endParaRPr lang="en-US"/>
        </a:p>
      </dgm:t>
    </dgm:pt>
    <dgm:pt modelId="{422C064A-8EBE-4B83-B74D-78C949004257}" type="asst">
      <dgm:prSet phldrT="[Text]" custT="1"/>
      <dgm:spPr/>
      <dgm:t>
        <a:bodyPr/>
        <a:lstStyle/>
        <a:p>
          <a:r>
            <a:rPr lang="en-US" sz="1400" dirty="0"/>
            <a:t>Safety Officer</a:t>
          </a:r>
        </a:p>
        <a:p>
          <a:r>
            <a:rPr lang="en-US" sz="1400" dirty="0"/>
            <a:t> Information Officer </a:t>
          </a:r>
        </a:p>
        <a:p>
          <a:r>
            <a:rPr lang="en-US" sz="1400" dirty="0"/>
            <a:t>Liaison Officer</a:t>
          </a:r>
        </a:p>
      </dgm:t>
    </dgm:pt>
    <dgm:pt modelId="{4CBD7718-952D-41AE-B2AA-0307E9EF549A}" type="parTrans" cxnId="{F907376E-663B-4665-87FF-1E1F9F638912}">
      <dgm:prSet/>
      <dgm:spPr/>
      <dgm:t>
        <a:bodyPr/>
        <a:lstStyle/>
        <a:p>
          <a:endParaRPr lang="en-US" dirty="0"/>
        </a:p>
      </dgm:t>
    </dgm:pt>
    <dgm:pt modelId="{6AC9CE91-7231-4D03-8436-39E11540D547}" type="sibTrans" cxnId="{F907376E-663B-4665-87FF-1E1F9F638912}">
      <dgm:prSet/>
      <dgm:spPr/>
      <dgm:t>
        <a:bodyPr/>
        <a:lstStyle/>
        <a:p>
          <a:endParaRPr lang="en-US"/>
        </a:p>
      </dgm:t>
    </dgm:pt>
    <dgm:pt modelId="{346E437A-B052-4B63-BE64-47EBEF70EB4E}">
      <dgm:prSet phldrT="[Text]" custT="1"/>
      <dgm:spPr/>
      <dgm:t>
        <a:bodyPr/>
        <a:lstStyle/>
        <a:p>
          <a:r>
            <a:rPr lang="en-US" sz="1400" dirty="0"/>
            <a:t>Operations Section</a:t>
          </a:r>
        </a:p>
      </dgm:t>
    </dgm:pt>
    <dgm:pt modelId="{34BFBFCB-3B70-49A1-A8D8-9E99CC07F942}" type="parTrans" cxnId="{C7BC451F-5B51-4172-B3BB-E9F6767E95B4}">
      <dgm:prSet/>
      <dgm:spPr/>
      <dgm:t>
        <a:bodyPr/>
        <a:lstStyle/>
        <a:p>
          <a:endParaRPr lang="en-US" dirty="0"/>
        </a:p>
      </dgm:t>
    </dgm:pt>
    <dgm:pt modelId="{B76E29DD-F2FA-44FD-A925-034892050499}" type="sibTrans" cxnId="{C7BC451F-5B51-4172-B3BB-E9F6767E95B4}">
      <dgm:prSet/>
      <dgm:spPr/>
      <dgm:t>
        <a:bodyPr/>
        <a:lstStyle/>
        <a:p>
          <a:endParaRPr lang="en-US"/>
        </a:p>
      </dgm:t>
    </dgm:pt>
    <dgm:pt modelId="{0919BA50-E269-4E02-89C6-910B0CD49105}">
      <dgm:prSet phldrT="[Text]" custT="1"/>
      <dgm:spPr/>
      <dgm:t>
        <a:bodyPr/>
        <a:lstStyle/>
        <a:p>
          <a:r>
            <a:rPr lang="en-US" sz="1400" dirty="0"/>
            <a:t>Planning Section</a:t>
          </a:r>
        </a:p>
      </dgm:t>
    </dgm:pt>
    <dgm:pt modelId="{D995870D-C397-4663-AE30-D30B7E129A08}" type="parTrans" cxnId="{C2BA4EF6-BB07-4826-84CD-6B2690DE6DE1}">
      <dgm:prSet/>
      <dgm:spPr/>
      <dgm:t>
        <a:bodyPr/>
        <a:lstStyle/>
        <a:p>
          <a:endParaRPr lang="en-US" dirty="0"/>
        </a:p>
      </dgm:t>
    </dgm:pt>
    <dgm:pt modelId="{74B582F3-065F-4BED-ABFD-5D0E1DFF0D5F}" type="sibTrans" cxnId="{C2BA4EF6-BB07-4826-84CD-6B2690DE6DE1}">
      <dgm:prSet/>
      <dgm:spPr/>
      <dgm:t>
        <a:bodyPr/>
        <a:lstStyle/>
        <a:p>
          <a:endParaRPr lang="en-US"/>
        </a:p>
      </dgm:t>
    </dgm:pt>
    <dgm:pt modelId="{0F076ADC-8405-461F-9EDC-200AB5AEAC11}">
      <dgm:prSet phldrT="[Text]" custT="1"/>
      <dgm:spPr/>
      <dgm:t>
        <a:bodyPr/>
        <a:lstStyle/>
        <a:p>
          <a:r>
            <a:rPr lang="en-US" sz="1400" dirty="0"/>
            <a:t>Logistics Section</a:t>
          </a:r>
        </a:p>
      </dgm:t>
    </dgm:pt>
    <dgm:pt modelId="{64391647-721B-473D-923A-53BCF30D59D9}" type="parTrans" cxnId="{4FD6FC1E-7A91-4D4E-AD85-96403850D4D0}">
      <dgm:prSet/>
      <dgm:spPr/>
      <dgm:t>
        <a:bodyPr/>
        <a:lstStyle/>
        <a:p>
          <a:endParaRPr lang="en-US" dirty="0"/>
        </a:p>
      </dgm:t>
    </dgm:pt>
    <dgm:pt modelId="{AC9FE25C-213F-4B88-90CF-DBF12EF26AFB}" type="sibTrans" cxnId="{4FD6FC1E-7A91-4D4E-AD85-96403850D4D0}">
      <dgm:prSet/>
      <dgm:spPr/>
      <dgm:t>
        <a:bodyPr/>
        <a:lstStyle/>
        <a:p>
          <a:endParaRPr lang="en-US"/>
        </a:p>
      </dgm:t>
    </dgm:pt>
    <dgm:pt modelId="{F5A84AA0-D94B-45EF-8B30-10DB7559EA4E}">
      <dgm:prSet phldrT="[Text]" custT="1"/>
      <dgm:spPr/>
      <dgm:t>
        <a:bodyPr/>
        <a:lstStyle/>
        <a:p>
          <a:r>
            <a:rPr lang="en-US" sz="1400" dirty="0"/>
            <a:t>Finance Section</a:t>
          </a:r>
        </a:p>
      </dgm:t>
    </dgm:pt>
    <dgm:pt modelId="{73DF59DB-C44B-4EE3-9166-C4497330D22F}" type="parTrans" cxnId="{7B7B0AEF-7421-481D-81B4-9E78EA32D60B}">
      <dgm:prSet/>
      <dgm:spPr/>
      <dgm:t>
        <a:bodyPr/>
        <a:lstStyle/>
        <a:p>
          <a:endParaRPr lang="en-US" dirty="0"/>
        </a:p>
      </dgm:t>
    </dgm:pt>
    <dgm:pt modelId="{F1612C33-ECCA-4B3C-B638-6DAE616F136A}" type="sibTrans" cxnId="{7B7B0AEF-7421-481D-81B4-9E78EA32D60B}">
      <dgm:prSet/>
      <dgm:spPr/>
      <dgm:t>
        <a:bodyPr/>
        <a:lstStyle/>
        <a:p>
          <a:endParaRPr lang="en-US"/>
        </a:p>
      </dgm:t>
    </dgm:pt>
    <dgm:pt modelId="{E0152EC2-5E43-46E7-9232-234073721A1C}">
      <dgm:prSet phldrT="[Text]" custT="1"/>
      <dgm:spPr/>
      <dgm:t>
        <a:bodyPr/>
        <a:lstStyle/>
        <a:p>
          <a:r>
            <a:rPr lang="en-US" sz="1400" dirty="0"/>
            <a:t>Recovery &amp; Protection Branch</a:t>
          </a:r>
        </a:p>
      </dgm:t>
    </dgm:pt>
    <dgm:pt modelId="{C70D7E88-E490-46BA-AEF2-915CCA97F050}" type="parTrans" cxnId="{3AB6EADA-7040-4BEB-B645-270A55808060}">
      <dgm:prSet/>
      <dgm:spPr/>
      <dgm:t>
        <a:bodyPr/>
        <a:lstStyle/>
        <a:p>
          <a:endParaRPr lang="en-US" dirty="0"/>
        </a:p>
      </dgm:t>
    </dgm:pt>
    <dgm:pt modelId="{9321209C-2090-49AD-B88C-0D4B0AD29583}" type="sibTrans" cxnId="{3AB6EADA-7040-4BEB-B645-270A55808060}">
      <dgm:prSet/>
      <dgm:spPr/>
      <dgm:t>
        <a:bodyPr/>
        <a:lstStyle/>
        <a:p>
          <a:endParaRPr lang="en-US"/>
        </a:p>
      </dgm:t>
    </dgm:pt>
    <dgm:pt modelId="{8D63F9B1-6416-4C95-913B-46D36FFB076D}">
      <dgm:prSet phldrT="[Text]" custT="1"/>
      <dgm:spPr/>
      <dgm:t>
        <a:bodyPr/>
        <a:lstStyle/>
        <a:p>
          <a:r>
            <a:rPr lang="en-US" sz="1400" dirty="0"/>
            <a:t>Emergency Response Branch</a:t>
          </a:r>
        </a:p>
      </dgm:t>
    </dgm:pt>
    <dgm:pt modelId="{383BDFA5-9E36-4F60-B091-3545EF7B13A0}" type="parTrans" cxnId="{F6D38BE7-6662-4A6C-8929-0E6E2175F06E}">
      <dgm:prSet/>
      <dgm:spPr/>
      <dgm:t>
        <a:bodyPr/>
        <a:lstStyle/>
        <a:p>
          <a:endParaRPr lang="en-US" dirty="0"/>
        </a:p>
      </dgm:t>
    </dgm:pt>
    <dgm:pt modelId="{031E1A3F-FF9F-4665-B209-14866406D28B}" type="sibTrans" cxnId="{F6D38BE7-6662-4A6C-8929-0E6E2175F06E}">
      <dgm:prSet/>
      <dgm:spPr/>
      <dgm:t>
        <a:bodyPr/>
        <a:lstStyle/>
        <a:p>
          <a:endParaRPr lang="en-US"/>
        </a:p>
      </dgm:t>
    </dgm:pt>
    <dgm:pt modelId="{9B294FA3-C3AF-4516-8FF6-A4CB1530B07D}">
      <dgm:prSet phldrT="[Text]" custT="1"/>
      <dgm:spPr/>
      <dgm:t>
        <a:bodyPr/>
        <a:lstStyle/>
        <a:p>
          <a:r>
            <a:rPr lang="en-US" sz="1400" dirty="0"/>
            <a:t>Air Operations Branch</a:t>
          </a:r>
        </a:p>
      </dgm:t>
    </dgm:pt>
    <dgm:pt modelId="{53658D1C-8963-48D7-BBE1-C711DE35CE62}" type="parTrans" cxnId="{9034E0D4-3122-414B-AE73-19D657B0F0FC}">
      <dgm:prSet/>
      <dgm:spPr/>
      <dgm:t>
        <a:bodyPr/>
        <a:lstStyle/>
        <a:p>
          <a:endParaRPr lang="en-US" dirty="0"/>
        </a:p>
      </dgm:t>
    </dgm:pt>
    <dgm:pt modelId="{09AD6BB2-831D-4850-9916-2BD1AA86AB14}" type="sibTrans" cxnId="{9034E0D4-3122-414B-AE73-19D657B0F0FC}">
      <dgm:prSet/>
      <dgm:spPr/>
      <dgm:t>
        <a:bodyPr/>
        <a:lstStyle/>
        <a:p>
          <a:endParaRPr lang="en-US"/>
        </a:p>
      </dgm:t>
    </dgm:pt>
    <dgm:pt modelId="{DCAF9CF8-AEB7-4F3E-BDA7-83234C9B8987}">
      <dgm:prSet phldrT="[Text]" custT="1"/>
      <dgm:spPr/>
      <dgm:t>
        <a:bodyPr/>
        <a:lstStyle/>
        <a:p>
          <a:r>
            <a:rPr lang="en-US" sz="1400" dirty="0"/>
            <a:t>Situation Unit</a:t>
          </a:r>
        </a:p>
      </dgm:t>
    </dgm:pt>
    <dgm:pt modelId="{4659F431-452C-4897-BA78-1D8237907A19}" type="parTrans" cxnId="{ECD85039-E1BA-451B-A3EE-295873D426DD}">
      <dgm:prSet/>
      <dgm:spPr/>
      <dgm:t>
        <a:bodyPr/>
        <a:lstStyle/>
        <a:p>
          <a:endParaRPr lang="en-US" dirty="0"/>
        </a:p>
      </dgm:t>
    </dgm:pt>
    <dgm:pt modelId="{59C78E9C-C6C5-445C-A308-E97F9443D55D}" type="sibTrans" cxnId="{ECD85039-E1BA-451B-A3EE-295873D426DD}">
      <dgm:prSet/>
      <dgm:spPr/>
      <dgm:t>
        <a:bodyPr/>
        <a:lstStyle/>
        <a:p>
          <a:endParaRPr lang="en-US"/>
        </a:p>
      </dgm:t>
    </dgm:pt>
    <dgm:pt modelId="{8B3DD563-2123-4D84-A5CC-D3AD21345E4F}">
      <dgm:prSet phldrT="[Text]" custT="1"/>
      <dgm:spPr/>
      <dgm:t>
        <a:bodyPr/>
        <a:lstStyle/>
        <a:p>
          <a:r>
            <a:rPr lang="en-US" sz="1400" dirty="0"/>
            <a:t>Resource Unit</a:t>
          </a:r>
        </a:p>
      </dgm:t>
    </dgm:pt>
    <dgm:pt modelId="{C7B97077-6010-4C2F-BFDE-2E5A30FDA966}" type="parTrans" cxnId="{D4DDB86C-6445-47A4-83E3-1269EB300605}">
      <dgm:prSet/>
      <dgm:spPr/>
      <dgm:t>
        <a:bodyPr/>
        <a:lstStyle/>
        <a:p>
          <a:endParaRPr lang="en-US" dirty="0"/>
        </a:p>
      </dgm:t>
    </dgm:pt>
    <dgm:pt modelId="{20CBB3DB-BD7F-4C0F-A73F-8A71BE804167}" type="sibTrans" cxnId="{D4DDB86C-6445-47A4-83E3-1269EB300605}">
      <dgm:prSet/>
      <dgm:spPr/>
      <dgm:t>
        <a:bodyPr/>
        <a:lstStyle/>
        <a:p>
          <a:endParaRPr lang="en-US"/>
        </a:p>
      </dgm:t>
    </dgm:pt>
    <dgm:pt modelId="{DCF34956-28A2-4376-8704-871D37F5C11E}">
      <dgm:prSet phldrT="[Text]" custT="1"/>
      <dgm:spPr/>
      <dgm:t>
        <a:bodyPr/>
        <a:lstStyle/>
        <a:p>
          <a:r>
            <a:rPr lang="en-US" sz="1400" dirty="0"/>
            <a:t>Documentation Unit</a:t>
          </a:r>
        </a:p>
      </dgm:t>
    </dgm:pt>
    <dgm:pt modelId="{C3A6E5EF-EFBE-431F-B30B-44689E432820}" type="parTrans" cxnId="{0B23FC30-F29F-4516-AD99-7B81CC6F7E86}">
      <dgm:prSet/>
      <dgm:spPr/>
      <dgm:t>
        <a:bodyPr/>
        <a:lstStyle/>
        <a:p>
          <a:endParaRPr lang="en-US" dirty="0"/>
        </a:p>
      </dgm:t>
    </dgm:pt>
    <dgm:pt modelId="{DAB3B0F4-D3BC-4D71-B384-E0FD0FCFC725}" type="sibTrans" cxnId="{0B23FC30-F29F-4516-AD99-7B81CC6F7E86}">
      <dgm:prSet/>
      <dgm:spPr/>
      <dgm:t>
        <a:bodyPr/>
        <a:lstStyle/>
        <a:p>
          <a:endParaRPr lang="en-US"/>
        </a:p>
      </dgm:t>
    </dgm:pt>
    <dgm:pt modelId="{A4B0DE21-8A46-4DC1-B3AF-E35C70036897}">
      <dgm:prSet phldrT="[Text]" custT="1"/>
      <dgm:spPr/>
      <dgm:t>
        <a:bodyPr/>
        <a:lstStyle/>
        <a:p>
          <a:r>
            <a:rPr lang="en-US" sz="1400" dirty="0"/>
            <a:t>Environmental Unit</a:t>
          </a:r>
        </a:p>
      </dgm:t>
    </dgm:pt>
    <dgm:pt modelId="{5BE77A38-42A4-4581-B02D-DFA205DB93F3}" type="parTrans" cxnId="{819D8E1D-A53F-4441-B7FA-EDD71A615B4B}">
      <dgm:prSet/>
      <dgm:spPr/>
      <dgm:t>
        <a:bodyPr/>
        <a:lstStyle/>
        <a:p>
          <a:endParaRPr lang="en-US" dirty="0"/>
        </a:p>
      </dgm:t>
    </dgm:pt>
    <dgm:pt modelId="{A3F37EF9-D4BD-49BA-9A04-FCE3ABC0F07C}" type="sibTrans" cxnId="{819D8E1D-A53F-4441-B7FA-EDD71A615B4B}">
      <dgm:prSet/>
      <dgm:spPr/>
      <dgm:t>
        <a:bodyPr/>
        <a:lstStyle/>
        <a:p>
          <a:endParaRPr lang="en-US"/>
        </a:p>
      </dgm:t>
    </dgm:pt>
    <dgm:pt modelId="{4BDA4C6A-5F15-4B90-9E9C-318577859572}">
      <dgm:prSet phldrT="[Text]" custT="1"/>
      <dgm:spPr/>
      <dgm:t>
        <a:bodyPr/>
        <a:lstStyle/>
        <a:p>
          <a:r>
            <a:rPr lang="en-US" sz="1400" dirty="0"/>
            <a:t>Service Branch</a:t>
          </a:r>
        </a:p>
      </dgm:t>
    </dgm:pt>
    <dgm:pt modelId="{E97D0642-4A34-47BC-8FE1-432C4DFDF7C8}" type="parTrans" cxnId="{D32EC7B5-34D3-4594-85E0-3E07D151FF52}">
      <dgm:prSet/>
      <dgm:spPr/>
      <dgm:t>
        <a:bodyPr/>
        <a:lstStyle/>
        <a:p>
          <a:endParaRPr lang="en-US" dirty="0"/>
        </a:p>
      </dgm:t>
    </dgm:pt>
    <dgm:pt modelId="{20FEFDA0-E2EA-4188-981F-A808D7FBE4F6}" type="sibTrans" cxnId="{D32EC7B5-34D3-4594-85E0-3E07D151FF52}">
      <dgm:prSet/>
      <dgm:spPr/>
      <dgm:t>
        <a:bodyPr/>
        <a:lstStyle/>
        <a:p>
          <a:endParaRPr lang="en-US"/>
        </a:p>
      </dgm:t>
    </dgm:pt>
    <dgm:pt modelId="{A9C84D1B-120B-48A9-AAF1-B2FD717C43CB}">
      <dgm:prSet phldrT="[Text]" custT="1"/>
      <dgm:spPr/>
      <dgm:t>
        <a:bodyPr/>
        <a:lstStyle/>
        <a:p>
          <a:r>
            <a:rPr lang="en-US" sz="1400" dirty="0"/>
            <a:t>Support Branch</a:t>
          </a:r>
        </a:p>
      </dgm:t>
    </dgm:pt>
    <dgm:pt modelId="{99B4C54A-B051-47C7-BA56-CE428F13A6D6}" type="parTrans" cxnId="{3F19DF6A-F9D4-4E73-B647-CC7DA68251C3}">
      <dgm:prSet/>
      <dgm:spPr/>
      <dgm:t>
        <a:bodyPr/>
        <a:lstStyle/>
        <a:p>
          <a:endParaRPr lang="en-US" dirty="0"/>
        </a:p>
      </dgm:t>
    </dgm:pt>
    <dgm:pt modelId="{DC44BE8E-270B-4F66-9708-F7226CB4388D}" type="sibTrans" cxnId="{3F19DF6A-F9D4-4E73-B647-CC7DA68251C3}">
      <dgm:prSet/>
      <dgm:spPr/>
      <dgm:t>
        <a:bodyPr/>
        <a:lstStyle/>
        <a:p>
          <a:endParaRPr lang="en-US"/>
        </a:p>
      </dgm:t>
    </dgm:pt>
    <dgm:pt modelId="{D9D920FE-1CD9-48CA-946A-B77196436C0A}">
      <dgm:prSet phldrT="[Text]" custT="1"/>
      <dgm:spPr/>
      <dgm:t>
        <a:bodyPr/>
        <a:lstStyle/>
        <a:p>
          <a:r>
            <a:rPr lang="en-US" sz="1400" dirty="0"/>
            <a:t>Cost Unit</a:t>
          </a:r>
        </a:p>
      </dgm:t>
    </dgm:pt>
    <dgm:pt modelId="{219BAE5A-0677-4203-8071-1BA19AAE2574}" type="parTrans" cxnId="{79B83508-687A-4B6F-9990-ED873460A3C9}">
      <dgm:prSet/>
      <dgm:spPr/>
      <dgm:t>
        <a:bodyPr/>
        <a:lstStyle/>
        <a:p>
          <a:endParaRPr lang="en-US" dirty="0"/>
        </a:p>
      </dgm:t>
    </dgm:pt>
    <dgm:pt modelId="{74422090-2DCE-41B2-A1EF-67EADB4BE7F8}" type="sibTrans" cxnId="{79B83508-687A-4B6F-9990-ED873460A3C9}">
      <dgm:prSet/>
      <dgm:spPr/>
      <dgm:t>
        <a:bodyPr/>
        <a:lstStyle/>
        <a:p>
          <a:endParaRPr lang="en-US"/>
        </a:p>
      </dgm:t>
    </dgm:pt>
    <dgm:pt modelId="{96200D0C-FBBF-4005-B199-6D01BC46E7DC}">
      <dgm:prSet phldrT="[Text]" custT="1"/>
      <dgm:spPr/>
      <dgm:t>
        <a:bodyPr/>
        <a:lstStyle/>
        <a:p>
          <a:r>
            <a:rPr lang="en-US" sz="1400" dirty="0"/>
            <a:t>Time Unit</a:t>
          </a:r>
        </a:p>
      </dgm:t>
    </dgm:pt>
    <dgm:pt modelId="{D531509B-0461-4BA2-993A-3E01BA53A635}" type="parTrans" cxnId="{5F56E32E-8DD2-4C33-B29C-874CA0FE1AEA}">
      <dgm:prSet/>
      <dgm:spPr/>
      <dgm:t>
        <a:bodyPr/>
        <a:lstStyle/>
        <a:p>
          <a:endParaRPr lang="en-US" dirty="0"/>
        </a:p>
      </dgm:t>
    </dgm:pt>
    <dgm:pt modelId="{3F4583F5-D2CA-4089-9130-21CAD51A0E01}" type="sibTrans" cxnId="{5F56E32E-8DD2-4C33-B29C-874CA0FE1AEA}">
      <dgm:prSet/>
      <dgm:spPr/>
      <dgm:t>
        <a:bodyPr/>
        <a:lstStyle/>
        <a:p>
          <a:endParaRPr lang="en-US"/>
        </a:p>
      </dgm:t>
    </dgm:pt>
    <dgm:pt modelId="{1B8DB991-B428-45D9-9445-F738B13CC01F}">
      <dgm:prSet phldrT="[Text]" custT="1"/>
      <dgm:spPr/>
      <dgm:t>
        <a:bodyPr/>
        <a:lstStyle/>
        <a:p>
          <a:r>
            <a:rPr lang="en-US" sz="1400" dirty="0"/>
            <a:t>Procurement</a:t>
          </a:r>
          <a:r>
            <a:rPr lang="en-US" sz="1200" dirty="0"/>
            <a:t> Unit</a:t>
          </a:r>
        </a:p>
      </dgm:t>
    </dgm:pt>
    <dgm:pt modelId="{BBC9F245-0D90-487A-9625-1AF6D793F4CD}" type="parTrans" cxnId="{73553A22-FE0B-4727-B761-245EA9DA903C}">
      <dgm:prSet/>
      <dgm:spPr/>
      <dgm:t>
        <a:bodyPr/>
        <a:lstStyle/>
        <a:p>
          <a:endParaRPr lang="en-US" dirty="0"/>
        </a:p>
      </dgm:t>
    </dgm:pt>
    <dgm:pt modelId="{5DF81744-86C8-4561-8E36-DA19B4740ACB}" type="sibTrans" cxnId="{73553A22-FE0B-4727-B761-245EA9DA903C}">
      <dgm:prSet/>
      <dgm:spPr/>
      <dgm:t>
        <a:bodyPr/>
        <a:lstStyle/>
        <a:p>
          <a:endParaRPr lang="en-US"/>
        </a:p>
      </dgm:t>
    </dgm:pt>
    <dgm:pt modelId="{AEB64167-A9B7-4FEE-ABD6-9A4B05F4C324}">
      <dgm:prSet phldrT="[Text]" custT="1"/>
      <dgm:spPr/>
      <dgm:t>
        <a:bodyPr/>
        <a:lstStyle/>
        <a:p>
          <a:r>
            <a:rPr lang="en-US" sz="1400" dirty="0"/>
            <a:t>Compensation Claims Unit</a:t>
          </a:r>
        </a:p>
      </dgm:t>
    </dgm:pt>
    <dgm:pt modelId="{C49C454A-0A9D-49D4-B020-F60B1C19341F}" type="parTrans" cxnId="{916C8825-007F-4099-B83B-F5E9530511B6}">
      <dgm:prSet/>
      <dgm:spPr/>
      <dgm:t>
        <a:bodyPr/>
        <a:lstStyle/>
        <a:p>
          <a:endParaRPr lang="en-US" dirty="0"/>
        </a:p>
      </dgm:t>
    </dgm:pt>
    <dgm:pt modelId="{05852C8C-14EC-47FC-9F84-7E09E7B9C78B}" type="sibTrans" cxnId="{916C8825-007F-4099-B83B-F5E9530511B6}">
      <dgm:prSet/>
      <dgm:spPr/>
      <dgm:t>
        <a:bodyPr/>
        <a:lstStyle/>
        <a:p>
          <a:endParaRPr lang="en-US"/>
        </a:p>
      </dgm:t>
    </dgm:pt>
    <dgm:pt modelId="{1EA4A180-BD6E-4D48-B564-1B04E2CC82F9}">
      <dgm:prSet phldrT="[Text]"/>
      <dgm:spPr/>
      <dgm:t>
        <a:bodyPr/>
        <a:lstStyle/>
        <a:p>
          <a:r>
            <a:rPr lang="en-US" dirty="0"/>
            <a:t>Protection Group</a:t>
          </a:r>
        </a:p>
      </dgm:t>
    </dgm:pt>
    <dgm:pt modelId="{C407E72B-F295-45A3-B1D5-2DE75B60F3C3}" type="parTrans" cxnId="{92E3F810-673B-4697-A4AA-698551BAD670}">
      <dgm:prSet/>
      <dgm:spPr/>
      <dgm:t>
        <a:bodyPr/>
        <a:lstStyle/>
        <a:p>
          <a:endParaRPr lang="en-US" dirty="0"/>
        </a:p>
      </dgm:t>
    </dgm:pt>
    <dgm:pt modelId="{5E08C0B0-754F-403E-B365-A70C0C9EE516}" type="sibTrans" cxnId="{92E3F810-673B-4697-A4AA-698551BAD670}">
      <dgm:prSet/>
      <dgm:spPr/>
      <dgm:t>
        <a:bodyPr/>
        <a:lstStyle/>
        <a:p>
          <a:endParaRPr lang="en-US"/>
        </a:p>
      </dgm:t>
    </dgm:pt>
    <dgm:pt modelId="{11700556-DC34-4D3A-B6FC-D3B964E722C1}">
      <dgm:prSet phldrT="[Text]"/>
      <dgm:spPr/>
      <dgm:t>
        <a:bodyPr/>
        <a:lstStyle/>
        <a:p>
          <a:r>
            <a:rPr lang="en-US" dirty="0"/>
            <a:t>On-Water Recovery Group</a:t>
          </a:r>
        </a:p>
      </dgm:t>
    </dgm:pt>
    <dgm:pt modelId="{2DD814F1-8149-4A1A-BA5D-7F7506FFDE45}" type="parTrans" cxnId="{00A036BE-431A-44BA-8D6F-E7407A227B12}">
      <dgm:prSet/>
      <dgm:spPr/>
      <dgm:t>
        <a:bodyPr/>
        <a:lstStyle/>
        <a:p>
          <a:endParaRPr lang="en-US" dirty="0"/>
        </a:p>
      </dgm:t>
    </dgm:pt>
    <dgm:pt modelId="{34D5700F-9196-42AC-8A79-66E5330FE846}" type="sibTrans" cxnId="{00A036BE-431A-44BA-8D6F-E7407A227B12}">
      <dgm:prSet/>
      <dgm:spPr/>
      <dgm:t>
        <a:bodyPr/>
        <a:lstStyle/>
        <a:p>
          <a:endParaRPr lang="en-US"/>
        </a:p>
      </dgm:t>
    </dgm:pt>
    <dgm:pt modelId="{B90FFA18-FC0D-49EB-A7DA-CA2A5F2153E0}">
      <dgm:prSet phldrT="[Text]"/>
      <dgm:spPr/>
      <dgm:t>
        <a:bodyPr/>
        <a:lstStyle/>
        <a:p>
          <a:r>
            <a:rPr lang="en-US" dirty="0"/>
            <a:t>Shoreside Recovery Group</a:t>
          </a:r>
        </a:p>
      </dgm:t>
    </dgm:pt>
    <dgm:pt modelId="{99F401B7-184C-4C75-B867-E61A452E59C4}" type="parTrans" cxnId="{B53B9F7A-619F-42CF-9543-D546C8857F96}">
      <dgm:prSet/>
      <dgm:spPr/>
      <dgm:t>
        <a:bodyPr/>
        <a:lstStyle/>
        <a:p>
          <a:endParaRPr lang="en-US" dirty="0"/>
        </a:p>
      </dgm:t>
    </dgm:pt>
    <dgm:pt modelId="{04054F5F-ADC5-402A-8621-A117E12B51FB}" type="sibTrans" cxnId="{B53B9F7A-619F-42CF-9543-D546C8857F96}">
      <dgm:prSet/>
      <dgm:spPr/>
      <dgm:t>
        <a:bodyPr/>
        <a:lstStyle/>
        <a:p>
          <a:endParaRPr lang="en-US"/>
        </a:p>
      </dgm:t>
    </dgm:pt>
    <dgm:pt modelId="{D514936A-9963-4D7D-ACBE-258BD0B0D90A}">
      <dgm:prSet phldrT="[Text]"/>
      <dgm:spPr/>
      <dgm:t>
        <a:bodyPr/>
        <a:lstStyle/>
        <a:p>
          <a:r>
            <a:rPr lang="en-US" dirty="0"/>
            <a:t>Salvage/Source Control</a:t>
          </a:r>
        </a:p>
      </dgm:t>
    </dgm:pt>
    <dgm:pt modelId="{9F2E430B-521E-446D-AADD-770FE110DA35}" type="parTrans" cxnId="{99ED3138-0D9A-4279-8F24-0B67384D0B99}">
      <dgm:prSet/>
      <dgm:spPr/>
      <dgm:t>
        <a:bodyPr/>
        <a:lstStyle/>
        <a:p>
          <a:endParaRPr lang="en-US" dirty="0"/>
        </a:p>
      </dgm:t>
    </dgm:pt>
    <dgm:pt modelId="{D4EB307D-45ED-4C7A-BAEC-9BA191518569}" type="sibTrans" cxnId="{99ED3138-0D9A-4279-8F24-0B67384D0B99}">
      <dgm:prSet/>
      <dgm:spPr/>
      <dgm:t>
        <a:bodyPr/>
        <a:lstStyle/>
        <a:p>
          <a:endParaRPr lang="en-US"/>
        </a:p>
      </dgm:t>
    </dgm:pt>
    <dgm:pt modelId="{C49325BC-E74E-4B0C-85DC-F01DD306C511}">
      <dgm:prSet phldrT="[Text]"/>
      <dgm:spPr/>
      <dgm:t>
        <a:bodyPr/>
        <a:lstStyle/>
        <a:p>
          <a:r>
            <a:rPr lang="en-US" dirty="0"/>
            <a:t>Fire Suppression Group</a:t>
          </a:r>
        </a:p>
      </dgm:t>
    </dgm:pt>
    <dgm:pt modelId="{9A73A22F-6C0C-4973-B599-D32D9BCA951A}" type="parTrans" cxnId="{B5C7622F-09CC-43E0-B7BE-BBA348E6F49A}">
      <dgm:prSet/>
      <dgm:spPr/>
      <dgm:t>
        <a:bodyPr/>
        <a:lstStyle/>
        <a:p>
          <a:endParaRPr lang="en-US" dirty="0"/>
        </a:p>
      </dgm:t>
    </dgm:pt>
    <dgm:pt modelId="{1280A45A-DC84-4F58-AC64-F2CBA4C8E5BF}" type="sibTrans" cxnId="{B5C7622F-09CC-43E0-B7BE-BBA348E6F49A}">
      <dgm:prSet/>
      <dgm:spPr/>
      <dgm:t>
        <a:bodyPr/>
        <a:lstStyle/>
        <a:p>
          <a:endParaRPr lang="en-US"/>
        </a:p>
      </dgm:t>
    </dgm:pt>
    <dgm:pt modelId="{BC03BF02-5852-4CA7-9848-D9C3A66E3A1E}">
      <dgm:prSet phldrT="[Text]" custT="1"/>
      <dgm:spPr/>
      <dgm:t>
        <a:bodyPr/>
        <a:lstStyle/>
        <a:p>
          <a:r>
            <a:rPr lang="en-US" sz="1400" dirty="0"/>
            <a:t>Wildlife Branch</a:t>
          </a:r>
        </a:p>
      </dgm:t>
    </dgm:pt>
    <dgm:pt modelId="{29D3FA91-2312-44C5-A7C4-A3DA666B90ED}" type="parTrans" cxnId="{D7862CA3-5F8D-4C37-94AA-DC7EA451443D}">
      <dgm:prSet/>
      <dgm:spPr/>
      <dgm:t>
        <a:bodyPr/>
        <a:lstStyle/>
        <a:p>
          <a:endParaRPr lang="en-US" dirty="0"/>
        </a:p>
      </dgm:t>
    </dgm:pt>
    <dgm:pt modelId="{6B2EF50C-2A9B-4453-9BC2-0214299767D7}" type="sibTrans" cxnId="{D7862CA3-5F8D-4C37-94AA-DC7EA451443D}">
      <dgm:prSet/>
      <dgm:spPr/>
      <dgm:t>
        <a:bodyPr/>
        <a:lstStyle/>
        <a:p>
          <a:endParaRPr lang="en-US"/>
        </a:p>
      </dgm:t>
    </dgm:pt>
    <dgm:pt modelId="{0D3E8D48-4DAD-4387-8A6A-C3682340E47C}">
      <dgm:prSet phldrT="[Text]"/>
      <dgm:spPr/>
      <dgm:t>
        <a:bodyPr/>
        <a:lstStyle/>
        <a:p>
          <a:r>
            <a:rPr lang="en-US" dirty="0"/>
            <a:t>Wildlife Recovery  Group</a:t>
          </a:r>
        </a:p>
      </dgm:t>
    </dgm:pt>
    <dgm:pt modelId="{393676E3-5E1B-4F1E-9B8C-FBD0368D1D45}" type="parTrans" cxnId="{728B0DD2-D35D-4579-809E-EE0A3B7E8EBC}">
      <dgm:prSet/>
      <dgm:spPr/>
      <dgm:t>
        <a:bodyPr/>
        <a:lstStyle/>
        <a:p>
          <a:endParaRPr lang="en-US" dirty="0"/>
        </a:p>
      </dgm:t>
    </dgm:pt>
    <dgm:pt modelId="{468CD0A1-029B-4733-8059-98CE3D2F0578}" type="sibTrans" cxnId="{728B0DD2-D35D-4579-809E-EE0A3B7E8EBC}">
      <dgm:prSet/>
      <dgm:spPr/>
      <dgm:t>
        <a:bodyPr/>
        <a:lstStyle/>
        <a:p>
          <a:endParaRPr lang="en-US"/>
        </a:p>
      </dgm:t>
    </dgm:pt>
    <dgm:pt modelId="{87A98CC5-F2E7-4CF9-8554-1D993707294C}">
      <dgm:prSet phldrT="[Text]"/>
      <dgm:spPr/>
      <dgm:t>
        <a:bodyPr/>
        <a:lstStyle/>
        <a:p>
          <a:r>
            <a:rPr lang="en-US" dirty="0"/>
            <a:t>Wildlife Rehab Center Manager</a:t>
          </a:r>
        </a:p>
      </dgm:t>
    </dgm:pt>
    <dgm:pt modelId="{381B6333-4737-47CF-8793-508B2A49B0DA}" type="parTrans" cxnId="{47D1FCD7-835B-4255-B462-FC4574C730D0}">
      <dgm:prSet/>
      <dgm:spPr/>
      <dgm:t>
        <a:bodyPr/>
        <a:lstStyle/>
        <a:p>
          <a:endParaRPr lang="en-US" dirty="0"/>
        </a:p>
      </dgm:t>
    </dgm:pt>
    <dgm:pt modelId="{DEB43DFB-EBA1-486D-B9FD-142F42AFB33C}" type="sibTrans" cxnId="{47D1FCD7-835B-4255-B462-FC4574C730D0}">
      <dgm:prSet/>
      <dgm:spPr/>
      <dgm:t>
        <a:bodyPr/>
        <a:lstStyle/>
        <a:p>
          <a:endParaRPr lang="en-US"/>
        </a:p>
      </dgm:t>
    </dgm:pt>
    <dgm:pt modelId="{999AC0CB-BFE0-4971-BE5C-E991A6287B18}">
      <dgm:prSet phldrT="[Text]"/>
      <dgm:spPr/>
      <dgm:t>
        <a:bodyPr/>
        <a:lstStyle/>
        <a:p>
          <a:r>
            <a:rPr lang="en-US" dirty="0"/>
            <a:t>Air Tactical Group</a:t>
          </a:r>
        </a:p>
      </dgm:t>
    </dgm:pt>
    <dgm:pt modelId="{604CCBB8-01E2-4AB9-94E4-6D76333129D0}" type="parTrans" cxnId="{03A134A7-D042-4721-A000-4B5E95DAEDF7}">
      <dgm:prSet/>
      <dgm:spPr/>
      <dgm:t>
        <a:bodyPr/>
        <a:lstStyle/>
        <a:p>
          <a:endParaRPr lang="en-US" dirty="0"/>
        </a:p>
      </dgm:t>
    </dgm:pt>
    <dgm:pt modelId="{63F2759A-74AA-4F67-A8A0-2982BE6EEC5B}" type="sibTrans" cxnId="{03A134A7-D042-4721-A000-4B5E95DAEDF7}">
      <dgm:prSet/>
      <dgm:spPr/>
      <dgm:t>
        <a:bodyPr/>
        <a:lstStyle/>
        <a:p>
          <a:endParaRPr lang="en-US"/>
        </a:p>
      </dgm:t>
    </dgm:pt>
    <dgm:pt modelId="{2CD7359A-650A-4170-A07F-5BAE8967706A}">
      <dgm:prSet phldrT="[Text]"/>
      <dgm:spPr/>
      <dgm:t>
        <a:bodyPr/>
        <a:lstStyle/>
        <a:p>
          <a:r>
            <a:rPr lang="en-US" dirty="0"/>
            <a:t>Air Support Group</a:t>
          </a:r>
        </a:p>
      </dgm:t>
    </dgm:pt>
    <dgm:pt modelId="{11357FD4-BEC8-442A-A8F7-0D10F1B98C2B}" type="parTrans" cxnId="{DD887710-B856-4A8A-96C6-F27B2248045C}">
      <dgm:prSet/>
      <dgm:spPr/>
      <dgm:t>
        <a:bodyPr/>
        <a:lstStyle/>
        <a:p>
          <a:endParaRPr lang="en-US" dirty="0"/>
        </a:p>
      </dgm:t>
    </dgm:pt>
    <dgm:pt modelId="{1CD8633D-03D7-4178-9277-AC05DB93C58A}" type="sibTrans" cxnId="{DD887710-B856-4A8A-96C6-F27B2248045C}">
      <dgm:prSet/>
      <dgm:spPr/>
      <dgm:t>
        <a:bodyPr/>
        <a:lstStyle/>
        <a:p>
          <a:endParaRPr lang="en-US"/>
        </a:p>
      </dgm:t>
    </dgm:pt>
    <dgm:pt modelId="{016815BE-C6D2-4B71-8AF4-1AC80894DF6E}">
      <dgm:prSet phldrT="[Text]" custT="1"/>
      <dgm:spPr/>
      <dgm:t>
        <a:bodyPr/>
        <a:lstStyle/>
        <a:p>
          <a:r>
            <a:rPr lang="en-US" sz="1400" dirty="0"/>
            <a:t>Staging Area Manager</a:t>
          </a:r>
        </a:p>
      </dgm:t>
    </dgm:pt>
    <dgm:pt modelId="{EF48ABB3-59ED-4B0E-9495-D314024901A1}" type="parTrans" cxnId="{D631822D-2D97-4DBC-A527-8EB3997DD8FD}">
      <dgm:prSet/>
      <dgm:spPr/>
      <dgm:t>
        <a:bodyPr/>
        <a:lstStyle/>
        <a:p>
          <a:endParaRPr lang="en-US" dirty="0"/>
        </a:p>
      </dgm:t>
    </dgm:pt>
    <dgm:pt modelId="{5E14D661-E857-49B6-921F-832B3269A6E0}" type="sibTrans" cxnId="{D631822D-2D97-4DBC-A527-8EB3997DD8FD}">
      <dgm:prSet/>
      <dgm:spPr/>
      <dgm:t>
        <a:bodyPr/>
        <a:lstStyle/>
        <a:p>
          <a:endParaRPr lang="en-US"/>
        </a:p>
      </dgm:t>
    </dgm:pt>
    <dgm:pt modelId="{1AFE78B0-0EA2-4BD5-83D1-96438AE65E20}" type="pres">
      <dgm:prSet presAssocID="{6F8E57A2-D604-470E-80C7-56AC2530F7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54B8E91-F6D6-4EB1-A1D7-78BA425C463A}" type="pres">
      <dgm:prSet presAssocID="{4B39164F-36C8-444E-B1A7-DB3F76A5529E}" presName="hierRoot1" presStyleCnt="0">
        <dgm:presLayoutVars>
          <dgm:hierBranch val="init"/>
        </dgm:presLayoutVars>
      </dgm:prSet>
      <dgm:spPr/>
    </dgm:pt>
    <dgm:pt modelId="{F8E1ED1B-1F91-4951-8121-C040A00D1DD9}" type="pres">
      <dgm:prSet presAssocID="{4B39164F-36C8-444E-B1A7-DB3F76A5529E}" presName="rootComposite1" presStyleCnt="0"/>
      <dgm:spPr/>
    </dgm:pt>
    <dgm:pt modelId="{FF906010-BCA1-44C9-B6F9-651BC1F1A23F}" type="pres">
      <dgm:prSet presAssocID="{4B39164F-36C8-444E-B1A7-DB3F76A5529E}" presName="rootText1" presStyleLbl="node0" presStyleIdx="0" presStyleCnt="1" custScaleX="150257" custScaleY="144904">
        <dgm:presLayoutVars>
          <dgm:chPref val="3"/>
        </dgm:presLayoutVars>
      </dgm:prSet>
      <dgm:spPr/>
    </dgm:pt>
    <dgm:pt modelId="{DE91AF40-EFC9-4030-9207-373348C3695B}" type="pres">
      <dgm:prSet presAssocID="{4B39164F-36C8-444E-B1A7-DB3F76A5529E}" presName="rootConnector1" presStyleLbl="node1" presStyleIdx="0" presStyleCnt="0"/>
      <dgm:spPr/>
    </dgm:pt>
    <dgm:pt modelId="{DBD54BB7-AD52-4603-9FB5-184DABDB22C6}" type="pres">
      <dgm:prSet presAssocID="{4B39164F-36C8-444E-B1A7-DB3F76A5529E}" presName="hierChild2" presStyleCnt="0"/>
      <dgm:spPr/>
    </dgm:pt>
    <dgm:pt modelId="{1D0FB6E9-6CED-453E-86A1-7408B82BCDB0}" type="pres">
      <dgm:prSet presAssocID="{34BFBFCB-3B70-49A1-A8D8-9E99CC07F942}" presName="Name37" presStyleLbl="parChTrans1D2" presStyleIdx="0" presStyleCnt="5"/>
      <dgm:spPr/>
    </dgm:pt>
    <dgm:pt modelId="{036BE02E-A4B9-42C7-B6CC-FF9509546FE0}" type="pres">
      <dgm:prSet presAssocID="{346E437A-B052-4B63-BE64-47EBEF70EB4E}" presName="hierRoot2" presStyleCnt="0">
        <dgm:presLayoutVars>
          <dgm:hierBranch val="init"/>
        </dgm:presLayoutVars>
      </dgm:prSet>
      <dgm:spPr/>
    </dgm:pt>
    <dgm:pt modelId="{573A598D-012A-422F-B857-7B992A557941}" type="pres">
      <dgm:prSet presAssocID="{346E437A-B052-4B63-BE64-47EBEF70EB4E}" presName="rootComposite" presStyleCnt="0"/>
      <dgm:spPr/>
    </dgm:pt>
    <dgm:pt modelId="{BED42A3E-B2B3-4B1D-A02A-6BF124997E9E}" type="pres">
      <dgm:prSet presAssocID="{346E437A-B052-4B63-BE64-47EBEF70EB4E}" presName="rootText" presStyleLbl="node2" presStyleIdx="0" presStyleCnt="4">
        <dgm:presLayoutVars>
          <dgm:chPref val="3"/>
        </dgm:presLayoutVars>
      </dgm:prSet>
      <dgm:spPr/>
    </dgm:pt>
    <dgm:pt modelId="{7ECFCD0E-010F-4704-96EB-DF2B1C2B27CC}" type="pres">
      <dgm:prSet presAssocID="{346E437A-B052-4B63-BE64-47EBEF70EB4E}" presName="rootConnector" presStyleLbl="node2" presStyleIdx="0" presStyleCnt="4"/>
      <dgm:spPr/>
    </dgm:pt>
    <dgm:pt modelId="{390C4DDA-4B1A-455D-A0B6-A5E95B3A8DC8}" type="pres">
      <dgm:prSet presAssocID="{346E437A-B052-4B63-BE64-47EBEF70EB4E}" presName="hierChild4" presStyleCnt="0"/>
      <dgm:spPr/>
    </dgm:pt>
    <dgm:pt modelId="{C4975726-2ECF-4873-9071-DE06120AB2F3}" type="pres">
      <dgm:prSet presAssocID="{EF48ABB3-59ED-4B0E-9495-D314024901A1}" presName="Name37" presStyleLbl="parChTrans1D3" presStyleIdx="0" presStyleCnt="15"/>
      <dgm:spPr/>
    </dgm:pt>
    <dgm:pt modelId="{2BDE9BAA-F926-4AFD-A266-CC4ADB3D5CDC}" type="pres">
      <dgm:prSet presAssocID="{016815BE-C6D2-4B71-8AF4-1AC80894DF6E}" presName="hierRoot2" presStyleCnt="0">
        <dgm:presLayoutVars>
          <dgm:hierBranch val="init"/>
        </dgm:presLayoutVars>
      </dgm:prSet>
      <dgm:spPr/>
    </dgm:pt>
    <dgm:pt modelId="{1033AD03-E716-4ECB-93F3-6BB1C5255F12}" type="pres">
      <dgm:prSet presAssocID="{016815BE-C6D2-4B71-8AF4-1AC80894DF6E}" presName="rootComposite" presStyleCnt="0"/>
      <dgm:spPr/>
    </dgm:pt>
    <dgm:pt modelId="{522728F8-314A-4405-A61E-FEE3430A9C70}" type="pres">
      <dgm:prSet presAssocID="{016815BE-C6D2-4B71-8AF4-1AC80894DF6E}" presName="rootText" presStyleLbl="node3" presStyleIdx="0" presStyleCnt="15" custScaleX="129578" custScaleY="88837" custLinFactX="183151" custLinFactY="-36114" custLinFactNeighborX="200000" custLinFactNeighborY="-100000">
        <dgm:presLayoutVars>
          <dgm:chPref val="3"/>
        </dgm:presLayoutVars>
      </dgm:prSet>
      <dgm:spPr/>
    </dgm:pt>
    <dgm:pt modelId="{76D9C50C-F492-4FD8-8540-53F834F032C1}" type="pres">
      <dgm:prSet presAssocID="{016815BE-C6D2-4B71-8AF4-1AC80894DF6E}" presName="rootConnector" presStyleLbl="node3" presStyleIdx="0" presStyleCnt="15"/>
      <dgm:spPr/>
    </dgm:pt>
    <dgm:pt modelId="{6C5880EF-EAC5-49AF-AF3D-8A771D4AB764}" type="pres">
      <dgm:prSet presAssocID="{016815BE-C6D2-4B71-8AF4-1AC80894DF6E}" presName="hierChild4" presStyleCnt="0"/>
      <dgm:spPr/>
    </dgm:pt>
    <dgm:pt modelId="{0FD0D4CB-FFF5-42A5-A824-749C09D60CF2}" type="pres">
      <dgm:prSet presAssocID="{016815BE-C6D2-4B71-8AF4-1AC80894DF6E}" presName="hierChild5" presStyleCnt="0"/>
      <dgm:spPr/>
    </dgm:pt>
    <dgm:pt modelId="{D295221A-D839-4560-BBE8-BDDEA923FF48}" type="pres">
      <dgm:prSet presAssocID="{C70D7E88-E490-46BA-AEF2-915CCA97F050}" presName="Name37" presStyleLbl="parChTrans1D3" presStyleIdx="1" presStyleCnt="15"/>
      <dgm:spPr/>
    </dgm:pt>
    <dgm:pt modelId="{F59B7707-099B-44A3-BBB5-7E3FDE495789}" type="pres">
      <dgm:prSet presAssocID="{E0152EC2-5E43-46E7-9232-234073721A1C}" presName="hierRoot2" presStyleCnt="0">
        <dgm:presLayoutVars>
          <dgm:hierBranch val="init"/>
        </dgm:presLayoutVars>
      </dgm:prSet>
      <dgm:spPr/>
    </dgm:pt>
    <dgm:pt modelId="{A1C9AEE1-2F82-4B96-A157-EFDEA5CDD52D}" type="pres">
      <dgm:prSet presAssocID="{E0152EC2-5E43-46E7-9232-234073721A1C}" presName="rootComposite" presStyleCnt="0"/>
      <dgm:spPr/>
    </dgm:pt>
    <dgm:pt modelId="{188B8718-0497-44EE-B4B3-1094B00F4CF1}" type="pres">
      <dgm:prSet presAssocID="{E0152EC2-5E43-46E7-9232-234073721A1C}" presName="rootText" presStyleLbl="node3" presStyleIdx="1" presStyleCnt="15" custScaleY="133719">
        <dgm:presLayoutVars>
          <dgm:chPref val="3"/>
        </dgm:presLayoutVars>
      </dgm:prSet>
      <dgm:spPr/>
    </dgm:pt>
    <dgm:pt modelId="{D70C7C34-F6D7-48A3-A3C4-383E0DE375AC}" type="pres">
      <dgm:prSet presAssocID="{E0152EC2-5E43-46E7-9232-234073721A1C}" presName="rootConnector" presStyleLbl="node3" presStyleIdx="1" presStyleCnt="15"/>
      <dgm:spPr/>
    </dgm:pt>
    <dgm:pt modelId="{8ADE19FE-D3F3-499C-9AFD-F3CE3CE7B926}" type="pres">
      <dgm:prSet presAssocID="{E0152EC2-5E43-46E7-9232-234073721A1C}" presName="hierChild4" presStyleCnt="0"/>
      <dgm:spPr/>
    </dgm:pt>
    <dgm:pt modelId="{4A667359-41A6-4562-A3A9-46088E6DFB9F}" type="pres">
      <dgm:prSet presAssocID="{C407E72B-F295-45A3-B1D5-2DE75B60F3C3}" presName="Name37" presStyleLbl="parChTrans1D4" presStyleIdx="0" presStyleCnt="9"/>
      <dgm:spPr/>
    </dgm:pt>
    <dgm:pt modelId="{9F97AE0F-1022-4C5F-8044-54C685DF2860}" type="pres">
      <dgm:prSet presAssocID="{1EA4A180-BD6E-4D48-B564-1B04E2CC82F9}" presName="hierRoot2" presStyleCnt="0">
        <dgm:presLayoutVars>
          <dgm:hierBranch val="init"/>
        </dgm:presLayoutVars>
      </dgm:prSet>
      <dgm:spPr/>
    </dgm:pt>
    <dgm:pt modelId="{75304AB5-B8CD-4636-9DBD-FF57780695AF}" type="pres">
      <dgm:prSet presAssocID="{1EA4A180-BD6E-4D48-B564-1B04E2CC82F9}" presName="rootComposite" presStyleCnt="0"/>
      <dgm:spPr/>
    </dgm:pt>
    <dgm:pt modelId="{19AA4941-607B-4B72-81B5-34903B291761}" type="pres">
      <dgm:prSet presAssocID="{1EA4A180-BD6E-4D48-B564-1B04E2CC82F9}" presName="rootText" presStyleLbl="node4" presStyleIdx="0" presStyleCnt="9">
        <dgm:presLayoutVars>
          <dgm:chPref val="3"/>
        </dgm:presLayoutVars>
      </dgm:prSet>
      <dgm:spPr/>
    </dgm:pt>
    <dgm:pt modelId="{96A15C80-CE74-4A52-B1A3-53B29F733ED6}" type="pres">
      <dgm:prSet presAssocID="{1EA4A180-BD6E-4D48-B564-1B04E2CC82F9}" presName="rootConnector" presStyleLbl="node4" presStyleIdx="0" presStyleCnt="9"/>
      <dgm:spPr/>
    </dgm:pt>
    <dgm:pt modelId="{3A99F1F9-38F7-4270-97F1-34156DC1166E}" type="pres">
      <dgm:prSet presAssocID="{1EA4A180-BD6E-4D48-B564-1B04E2CC82F9}" presName="hierChild4" presStyleCnt="0"/>
      <dgm:spPr/>
    </dgm:pt>
    <dgm:pt modelId="{5AD9899B-5C25-471B-86FF-0B1B1C3F5CE4}" type="pres">
      <dgm:prSet presAssocID="{1EA4A180-BD6E-4D48-B564-1B04E2CC82F9}" presName="hierChild5" presStyleCnt="0"/>
      <dgm:spPr/>
    </dgm:pt>
    <dgm:pt modelId="{3C8926EA-4B76-4B70-876B-4401274169EE}" type="pres">
      <dgm:prSet presAssocID="{2DD814F1-8149-4A1A-BA5D-7F7506FFDE45}" presName="Name37" presStyleLbl="parChTrans1D4" presStyleIdx="1" presStyleCnt="9"/>
      <dgm:spPr/>
    </dgm:pt>
    <dgm:pt modelId="{224EE7C6-21E7-420D-AA89-480C5085A0DC}" type="pres">
      <dgm:prSet presAssocID="{11700556-DC34-4D3A-B6FC-D3B964E722C1}" presName="hierRoot2" presStyleCnt="0">
        <dgm:presLayoutVars>
          <dgm:hierBranch val="init"/>
        </dgm:presLayoutVars>
      </dgm:prSet>
      <dgm:spPr/>
    </dgm:pt>
    <dgm:pt modelId="{F82DF071-69C9-4F62-92FE-51B0EEFF0383}" type="pres">
      <dgm:prSet presAssocID="{11700556-DC34-4D3A-B6FC-D3B964E722C1}" presName="rootComposite" presStyleCnt="0"/>
      <dgm:spPr/>
    </dgm:pt>
    <dgm:pt modelId="{DB80D5CC-512F-49F0-9945-479C614B8D81}" type="pres">
      <dgm:prSet presAssocID="{11700556-DC34-4D3A-B6FC-D3B964E722C1}" presName="rootText" presStyleLbl="node4" presStyleIdx="1" presStyleCnt="9">
        <dgm:presLayoutVars>
          <dgm:chPref val="3"/>
        </dgm:presLayoutVars>
      </dgm:prSet>
      <dgm:spPr/>
    </dgm:pt>
    <dgm:pt modelId="{85028F62-C7F7-4071-B312-5B5A31BAC5B4}" type="pres">
      <dgm:prSet presAssocID="{11700556-DC34-4D3A-B6FC-D3B964E722C1}" presName="rootConnector" presStyleLbl="node4" presStyleIdx="1" presStyleCnt="9"/>
      <dgm:spPr/>
    </dgm:pt>
    <dgm:pt modelId="{7654A883-2265-40A5-A13F-BA385207F0F0}" type="pres">
      <dgm:prSet presAssocID="{11700556-DC34-4D3A-B6FC-D3B964E722C1}" presName="hierChild4" presStyleCnt="0"/>
      <dgm:spPr/>
    </dgm:pt>
    <dgm:pt modelId="{F09113D6-997B-48BD-9E25-8D3668E29900}" type="pres">
      <dgm:prSet presAssocID="{11700556-DC34-4D3A-B6FC-D3B964E722C1}" presName="hierChild5" presStyleCnt="0"/>
      <dgm:spPr/>
    </dgm:pt>
    <dgm:pt modelId="{BB291553-0002-4777-8FEF-B1D5F3084470}" type="pres">
      <dgm:prSet presAssocID="{99F401B7-184C-4C75-B867-E61A452E59C4}" presName="Name37" presStyleLbl="parChTrans1D4" presStyleIdx="2" presStyleCnt="9"/>
      <dgm:spPr/>
    </dgm:pt>
    <dgm:pt modelId="{8B06321A-E7EB-4C5A-8DF8-17B4EAB93598}" type="pres">
      <dgm:prSet presAssocID="{B90FFA18-FC0D-49EB-A7DA-CA2A5F2153E0}" presName="hierRoot2" presStyleCnt="0">
        <dgm:presLayoutVars>
          <dgm:hierBranch val="init"/>
        </dgm:presLayoutVars>
      </dgm:prSet>
      <dgm:spPr/>
    </dgm:pt>
    <dgm:pt modelId="{316407E0-24DA-4807-83FA-2D198F1DCB16}" type="pres">
      <dgm:prSet presAssocID="{B90FFA18-FC0D-49EB-A7DA-CA2A5F2153E0}" presName="rootComposite" presStyleCnt="0"/>
      <dgm:spPr/>
    </dgm:pt>
    <dgm:pt modelId="{A11889E8-00C5-4564-A0EE-9D14C6B1B6EB}" type="pres">
      <dgm:prSet presAssocID="{B90FFA18-FC0D-49EB-A7DA-CA2A5F2153E0}" presName="rootText" presStyleLbl="node4" presStyleIdx="2" presStyleCnt="9">
        <dgm:presLayoutVars>
          <dgm:chPref val="3"/>
        </dgm:presLayoutVars>
      </dgm:prSet>
      <dgm:spPr/>
    </dgm:pt>
    <dgm:pt modelId="{6D92DB57-5E50-4AC0-BDF9-24B3D38F23CA}" type="pres">
      <dgm:prSet presAssocID="{B90FFA18-FC0D-49EB-A7DA-CA2A5F2153E0}" presName="rootConnector" presStyleLbl="node4" presStyleIdx="2" presStyleCnt="9"/>
      <dgm:spPr/>
    </dgm:pt>
    <dgm:pt modelId="{50FF924A-64DF-4CB2-9A8A-3FFEF580D415}" type="pres">
      <dgm:prSet presAssocID="{B90FFA18-FC0D-49EB-A7DA-CA2A5F2153E0}" presName="hierChild4" presStyleCnt="0"/>
      <dgm:spPr/>
    </dgm:pt>
    <dgm:pt modelId="{5C68EEFB-FDDE-4A01-9C43-A1DF760FBB33}" type="pres">
      <dgm:prSet presAssocID="{B90FFA18-FC0D-49EB-A7DA-CA2A5F2153E0}" presName="hierChild5" presStyleCnt="0"/>
      <dgm:spPr/>
    </dgm:pt>
    <dgm:pt modelId="{D574316B-9FB1-4EC1-ACE0-EE7B9DE5397A}" type="pres">
      <dgm:prSet presAssocID="{E0152EC2-5E43-46E7-9232-234073721A1C}" presName="hierChild5" presStyleCnt="0"/>
      <dgm:spPr/>
    </dgm:pt>
    <dgm:pt modelId="{1D0488FC-4C60-4F63-A58E-B549868E93D4}" type="pres">
      <dgm:prSet presAssocID="{383BDFA5-9E36-4F60-B091-3545EF7B13A0}" presName="Name37" presStyleLbl="parChTrans1D3" presStyleIdx="2" presStyleCnt="15"/>
      <dgm:spPr/>
    </dgm:pt>
    <dgm:pt modelId="{D57D03B6-EC36-47CA-BA86-440D1AB4918C}" type="pres">
      <dgm:prSet presAssocID="{8D63F9B1-6416-4C95-913B-46D36FFB076D}" presName="hierRoot2" presStyleCnt="0">
        <dgm:presLayoutVars>
          <dgm:hierBranch val="init"/>
        </dgm:presLayoutVars>
      </dgm:prSet>
      <dgm:spPr/>
    </dgm:pt>
    <dgm:pt modelId="{EE1DB52F-1940-4EC8-8B94-1256CDF6BC1B}" type="pres">
      <dgm:prSet presAssocID="{8D63F9B1-6416-4C95-913B-46D36FFB076D}" presName="rootComposite" presStyleCnt="0"/>
      <dgm:spPr/>
    </dgm:pt>
    <dgm:pt modelId="{F4669C3A-1490-4E30-A651-369A37857D30}" type="pres">
      <dgm:prSet presAssocID="{8D63F9B1-6416-4C95-913B-46D36FFB076D}" presName="rootText" presStyleLbl="node3" presStyleIdx="2" presStyleCnt="15" custScaleY="124499">
        <dgm:presLayoutVars>
          <dgm:chPref val="3"/>
        </dgm:presLayoutVars>
      </dgm:prSet>
      <dgm:spPr/>
    </dgm:pt>
    <dgm:pt modelId="{B676C513-3A2F-4377-B6C9-59585F26A3B5}" type="pres">
      <dgm:prSet presAssocID="{8D63F9B1-6416-4C95-913B-46D36FFB076D}" presName="rootConnector" presStyleLbl="node3" presStyleIdx="2" presStyleCnt="15"/>
      <dgm:spPr/>
    </dgm:pt>
    <dgm:pt modelId="{EA51E6E9-4D98-4570-990C-A97E61329146}" type="pres">
      <dgm:prSet presAssocID="{8D63F9B1-6416-4C95-913B-46D36FFB076D}" presName="hierChild4" presStyleCnt="0"/>
      <dgm:spPr/>
    </dgm:pt>
    <dgm:pt modelId="{055EE4A4-927B-4EC5-B850-4CA7B456C838}" type="pres">
      <dgm:prSet presAssocID="{9F2E430B-521E-446D-AADD-770FE110DA35}" presName="Name37" presStyleLbl="parChTrans1D4" presStyleIdx="3" presStyleCnt="9"/>
      <dgm:spPr/>
    </dgm:pt>
    <dgm:pt modelId="{1F4B7348-F27C-49AD-AE6F-16F3B68BBD78}" type="pres">
      <dgm:prSet presAssocID="{D514936A-9963-4D7D-ACBE-258BD0B0D90A}" presName="hierRoot2" presStyleCnt="0">
        <dgm:presLayoutVars>
          <dgm:hierBranch val="init"/>
        </dgm:presLayoutVars>
      </dgm:prSet>
      <dgm:spPr/>
    </dgm:pt>
    <dgm:pt modelId="{0F2CC145-5474-4EB8-8D22-0F0B4E775578}" type="pres">
      <dgm:prSet presAssocID="{D514936A-9963-4D7D-ACBE-258BD0B0D90A}" presName="rootComposite" presStyleCnt="0"/>
      <dgm:spPr/>
    </dgm:pt>
    <dgm:pt modelId="{7F831E06-D32F-49AF-8791-0A355BBA96F5}" type="pres">
      <dgm:prSet presAssocID="{D514936A-9963-4D7D-ACBE-258BD0B0D90A}" presName="rootText" presStyleLbl="node4" presStyleIdx="3" presStyleCnt="9">
        <dgm:presLayoutVars>
          <dgm:chPref val="3"/>
        </dgm:presLayoutVars>
      </dgm:prSet>
      <dgm:spPr/>
    </dgm:pt>
    <dgm:pt modelId="{26695C3B-DA42-4AD6-9E88-3FAB0F67EB31}" type="pres">
      <dgm:prSet presAssocID="{D514936A-9963-4D7D-ACBE-258BD0B0D90A}" presName="rootConnector" presStyleLbl="node4" presStyleIdx="3" presStyleCnt="9"/>
      <dgm:spPr/>
    </dgm:pt>
    <dgm:pt modelId="{5E416F53-D02E-4682-AC94-29C1BEEDE5F9}" type="pres">
      <dgm:prSet presAssocID="{D514936A-9963-4D7D-ACBE-258BD0B0D90A}" presName="hierChild4" presStyleCnt="0"/>
      <dgm:spPr/>
    </dgm:pt>
    <dgm:pt modelId="{85DDD2CA-5C04-4C2B-BE4E-7FA7BFCF50B6}" type="pres">
      <dgm:prSet presAssocID="{D514936A-9963-4D7D-ACBE-258BD0B0D90A}" presName="hierChild5" presStyleCnt="0"/>
      <dgm:spPr/>
    </dgm:pt>
    <dgm:pt modelId="{F1C59BD6-68BD-4595-9458-B18C09FD0EE1}" type="pres">
      <dgm:prSet presAssocID="{9A73A22F-6C0C-4973-B599-D32D9BCA951A}" presName="Name37" presStyleLbl="parChTrans1D4" presStyleIdx="4" presStyleCnt="9"/>
      <dgm:spPr/>
    </dgm:pt>
    <dgm:pt modelId="{F6C554A7-7A6C-4AA6-AE30-2320481F2FAD}" type="pres">
      <dgm:prSet presAssocID="{C49325BC-E74E-4B0C-85DC-F01DD306C511}" presName="hierRoot2" presStyleCnt="0">
        <dgm:presLayoutVars>
          <dgm:hierBranch val="init"/>
        </dgm:presLayoutVars>
      </dgm:prSet>
      <dgm:spPr/>
    </dgm:pt>
    <dgm:pt modelId="{E948E6C9-B74D-49DC-87AB-B14FBCF706B7}" type="pres">
      <dgm:prSet presAssocID="{C49325BC-E74E-4B0C-85DC-F01DD306C511}" presName="rootComposite" presStyleCnt="0"/>
      <dgm:spPr/>
    </dgm:pt>
    <dgm:pt modelId="{AB79BA38-5FD6-42B7-A1AD-BB9E5D88AE0B}" type="pres">
      <dgm:prSet presAssocID="{C49325BC-E74E-4B0C-85DC-F01DD306C511}" presName="rootText" presStyleLbl="node4" presStyleIdx="4" presStyleCnt="9">
        <dgm:presLayoutVars>
          <dgm:chPref val="3"/>
        </dgm:presLayoutVars>
      </dgm:prSet>
      <dgm:spPr/>
    </dgm:pt>
    <dgm:pt modelId="{8B45B966-1BE6-48A1-9116-4400BF6A2CFD}" type="pres">
      <dgm:prSet presAssocID="{C49325BC-E74E-4B0C-85DC-F01DD306C511}" presName="rootConnector" presStyleLbl="node4" presStyleIdx="4" presStyleCnt="9"/>
      <dgm:spPr/>
    </dgm:pt>
    <dgm:pt modelId="{92DD5D0D-984F-423C-968B-D9D0DBA788B1}" type="pres">
      <dgm:prSet presAssocID="{C49325BC-E74E-4B0C-85DC-F01DD306C511}" presName="hierChild4" presStyleCnt="0"/>
      <dgm:spPr/>
    </dgm:pt>
    <dgm:pt modelId="{EC17271B-AC4B-4353-9760-505FC1E6D0AE}" type="pres">
      <dgm:prSet presAssocID="{C49325BC-E74E-4B0C-85DC-F01DD306C511}" presName="hierChild5" presStyleCnt="0"/>
      <dgm:spPr/>
    </dgm:pt>
    <dgm:pt modelId="{94083426-9771-4F60-8514-93FEC7184D18}" type="pres">
      <dgm:prSet presAssocID="{8D63F9B1-6416-4C95-913B-46D36FFB076D}" presName="hierChild5" presStyleCnt="0"/>
      <dgm:spPr/>
    </dgm:pt>
    <dgm:pt modelId="{CAF8264D-9CD4-45B8-AC1E-A544662B8490}" type="pres">
      <dgm:prSet presAssocID="{53658D1C-8963-48D7-BBE1-C711DE35CE62}" presName="Name37" presStyleLbl="parChTrans1D3" presStyleIdx="3" presStyleCnt="15"/>
      <dgm:spPr/>
    </dgm:pt>
    <dgm:pt modelId="{0660333F-656E-477F-A2B0-E5966E749333}" type="pres">
      <dgm:prSet presAssocID="{9B294FA3-C3AF-4516-8FF6-A4CB1530B07D}" presName="hierRoot2" presStyleCnt="0">
        <dgm:presLayoutVars>
          <dgm:hierBranch val="init"/>
        </dgm:presLayoutVars>
      </dgm:prSet>
      <dgm:spPr/>
    </dgm:pt>
    <dgm:pt modelId="{3125A57C-918C-4F2E-9277-7528ACFF62E2}" type="pres">
      <dgm:prSet presAssocID="{9B294FA3-C3AF-4516-8FF6-A4CB1530B07D}" presName="rootComposite" presStyleCnt="0"/>
      <dgm:spPr/>
    </dgm:pt>
    <dgm:pt modelId="{562D5947-82A7-4273-9F66-65C9C534FB1F}" type="pres">
      <dgm:prSet presAssocID="{9B294FA3-C3AF-4516-8FF6-A4CB1530B07D}" presName="rootText" presStyleLbl="node3" presStyleIdx="3" presStyleCnt="15">
        <dgm:presLayoutVars>
          <dgm:chPref val="3"/>
        </dgm:presLayoutVars>
      </dgm:prSet>
      <dgm:spPr/>
    </dgm:pt>
    <dgm:pt modelId="{6DE82E29-E5C3-4DF7-A7B3-CF51E1127C5D}" type="pres">
      <dgm:prSet presAssocID="{9B294FA3-C3AF-4516-8FF6-A4CB1530B07D}" presName="rootConnector" presStyleLbl="node3" presStyleIdx="3" presStyleCnt="15"/>
      <dgm:spPr/>
    </dgm:pt>
    <dgm:pt modelId="{06DCA8F9-A4DD-4D03-AA1C-C4600457071E}" type="pres">
      <dgm:prSet presAssocID="{9B294FA3-C3AF-4516-8FF6-A4CB1530B07D}" presName="hierChild4" presStyleCnt="0"/>
      <dgm:spPr/>
    </dgm:pt>
    <dgm:pt modelId="{A84CD888-1418-4066-8EBC-D79689C295E5}" type="pres">
      <dgm:prSet presAssocID="{604CCBB8-01E2-4AB9-94E4-6D76333129D0}" presName="Name37" presStyleLbl="parChTrans1D4" presStyleIdx="5" presStyleCnt="9"/>
      <dgm:spPr/>
    </dgm:pt>
    <dgm:pt modelId="{8F2B3121-9C92-43B9-BA09-42C78187B65C}" type="pres">
      <dgm:prSet presAssocID="{999AC0CB-BFE0-4971-BE5C-E991A6287B18}" presName="hierRoot2" presStyleCnt="0">
        <dgm:presLayoutVars>
          <dgm:hierBranch val="init"/>
        </dgm:presLayoutVars>
      </dgm:prSet>
      <dgm:spPr/>
    </dgm:pt>
    <dgm:pt modelId="{41B528BC-8FD5-4FD2-8D90-D3B7DD36A863}" type="pres">
      <dgm:prSet presAssocID="{999AC0CB-BFE0-4971-BE5C-E991A6287B18}" presName="rootComposite" presStyleCnt="0"/>
      <dgm:spPr/>
    </dgm:pt>
    <dgm:pt modelId="{B3542A1F-DF5E-4F9B-A814-31060476D18D}" type="pres">
      <dgm:prSet presAssocID="{999AC0CB-BFE0-4971-BE5C-E991A6287B18}" presName="rootText" presStyleLbl="node4" presStyleIdx="5" presStyleCnt="9">
        <dgm:presLayoutVars>
          <dgm:chPref val="3"/>
        </dgm:presLayoutVars>
      </dgm:prSet>
      <dgm:spPr/>
    </dgm:pt>
    <dgm:pt modelId="{3D68B7D6-2B6F-466B-96C6-C0EAC655C461}" type="pres">
      <dgm:prSet presAssocID="{999AC0CB-BFE0-4971-BE5C-E991A6287B18}" presName="rootConnector" presStyleLbl="node4" presStyleIdx="5" presStyleCnt="9"/>
      <dgm:spPr/>
    </dgm:pt>
    <dgm:pt modelId="{9AA37131-A9FB-414F-8C4E-F9E8B1660BCF}" type="pres">
      <dgm:prSet presAssocID="{999AC0CB-BFE0-4971-BE5C-E991A6287B18}" presName="hierChild4" presStyleCnt="0"/>
      <dgm:spPr/>
    </dgm:pt>
    <dgm:pt modelId="{51D049FE-D235-4EDF-95A7-48C00043AFDD}" type="pres">
      <dgm:prSet presAssocID="{999AC0CB-BFE0-4971-BE5C-E991A6287B18}" presName="hierChild5" presStyleCnt="0"/>
      <dgm:spPr/>
    </dgm:pt>
    <dgm:pt modelId="{93841F00-60EC-4926-9038-DE7D038CB605}" type="pres">
      <dgm:prSet presAssocID="{11357FD4-BEC8-442A-A8F7-0D10F1B98C2B}" presName="Name37" presStyleLbl="parChTrans1D4" presStyleIdx="6" presStyleCnt="9"/>
      <dgm:spPr/>
    </dgm:pt>
    <dgm:pt modelId="{AAAB8C86-E9C8-40D1-B168-7EA68E84A31E}" type="pres">
      <dgm:prSet presAssocID="{2CD7359A-650A-4170-A07F-5BAE8967706A}" presName="hierRoot2" presStyleCnt="0">
        <dgm:presLayoutVars>
          <dgm:hierBranch val="init"/>
        </dgm:presLayoutVars>
      </dgm:prSet>
      <dgm:spPr/>
    </dgm:pt>
    <dgm:pt modelId="{B5FB91DD-2B89-4CFE-BDE9-4EDBEEDB5464}" type="pres">
      <dgm:prSet presAssocID="{2CD7359A-650A-4170-A07F-5BAE8967706A}" presName="rootComposite" presStyleCnt="0"/>
      <dgm:spPr/>
    </dgm:pt>
    <dgm:pt modelId="{62B35285-C386-483A-B852-25CCBDE1F62C}" type="pres">
      <dgm:prSet presAssocID="{2CD7359A-650A-4170-A07F-5BAE8967706A}" presName="rootText" presStyleLbl="node4" presStyleIdx="6" presStyleCnt="9">
        <dgm:presLayoutVars>
          <dgm:chPref val="3"/>
        </dgm:presLayoutVars>
      </dgm:prSet>
      <dgm:spPr/>
    </dgm:pt>
    <dgm:pt modelId="{5CEF254B-23C5-49F8-9C1A-98A470BD8320}" type="pres">
      <dgm:prSet presAssocID="{2CD7359A-650A-4170-A07F-5BAE8967706A}" presName="rootConnector" presStyleLbl="node4" presStyleIdx="6" presStyleCnt="9"/>
      <dgm:spPr/>
    </dgm:pt>
    <dgm:pt modelId="{C7FCE101-51DA-4ABB-8694-563B15F90469}" type="pres">
      <dgm:prSet presAssocID="{2CD7359A-650A-4170-A07F-5BAE8967706A}" presName="hierChild4" presStyleCnt="0"/>
      <dgm:spPr/>
    </dgm:pt>
    <dgm:pt modelId="{A6400DDB-1DF2-44AA-A804-0A05EA676A69}" type="pres">
      <dgm:prSet presAssocID="{2CD7359A-650A-4170-A07F-5BAE8967706A}" presName="hierChild5" presStyleCnt="0"/>
      <dgm:spPr/>
    </dgm:pt>
    <dgm:pt modelId="{E55A6E7A-3B14-4EDA-A447-92F4D18C04BE}" type="pres">
      <dgm:prSet presAssocID="{9B294FA3-C3AF-4516-8FF6-A4CB1530B07D}" presName="hierChild5" presStyleCnt="0"/>
      <dgm:spPr/>
    </dgm:pt>
    <dgm:pt modelId="{EE299D7A-5A32-4E96-B078-6EA1EBB3354B}" type="pres">
      <dgm:prSet presAssocID="{29D3FA91-2312-44C5-A7C4-A3DA666B90ED}" presName="Name37" presStyleLbl="parChTrans1D3" presStyleIdx="4" presStyleCnt="15"/>
      <dgm:spPr/>
    </dgm:pt>
    <dgm:pt modelId="{CC1F8EC8-CC6B-4664-BA07-557D4F7FC70A}" type="pres">
      <dgm:prSet presAssocID="{BC03BF02-5852-4CA7-9848-D9C3A66E3A1E}" presName="hierRoot2" presStyleCnt="0">
        <dgm:presLayoutVars>
          <dgm:hierBranch val="init"/>
        </dgm:presLayoutVars>
      </dgm:prSet>
      <dgm:spPr/>
    </dgm:pt>
    <dgm:pt modelId="{FDDAD29C-EAD7-42BB-A933-04AAF97D84D1}" type="pres">
      <dgm:prSet presAssocID="{BC03BF02-5852-4CA7-9848-D9C3A66E3A1E}" presName="rootComposite" presStyleCnt="0"/>
      <dgm:spPr/>
    </dgm:pt>
    <dgm:pt modelId="{63059078-CD02-4BE3-8E6F-7CD805A762B0}" type="pres">
      <dgm:prSet presAssocID="{BC03BF02-5852-4CA7-9848-D9C3A66E3A1E}" presName="rootText" presStyleLbl="node3" presStyleIdx="4" presStyleCnt="15">
        <dgm:presLayoutVars>
          <dgm:chPref val="3"/>
        </dgm:presLayoutVars>
      </dgm:prSet>
      <dgm:spPr/>
    </dgm:pt>
    <dgm:pt modelId="{BFFD7893-708B-469C-B3F1-381C63B65E1F}" type="pres">
      <dgm:prSet presAssocID="{BC03BF02-5852-4CA7-9848-D9C3A66E3A1E}" presName="rootConnector" presStyleLbl="node3" presStyleIdx="4" presStyleCnt="15"/>
      <dgm:spPr/>
    </dgm:pt>
    <dgm:pt modelId="{66B20355-FF25-4473-BB55-9520EF23B35F}" type="pres">
      <dgm:prSet presAssocID="{BC03BF02-5852-4CA7-9848-D9C3A66E3A1E}" presName="hierChild4" presStyleCnt="0"/>
      <dgm:spPr/>
    </dgm:pt>
    <dgm:pt modelId="{DF06888D-0FA6-481B-A93A-78DD282E94CC}" type="pres">
      <dgm:prSet presAssocID="{393676E3-5E1B-4F1E-9B8C-FBD0368D1D45}" presName="Name37" presStyleLbl="parChTrans1D4" presStyleIdx="7" presStyleCnt="9"/>
      <dgm:spPr/>
    </dgm:pt>
    <dgm:pt modelId="{31956D9F-00B4-4473-8C5C-B94B90E1888E}" type="pres">
      <dgm:prSet presAssocID="{0D3E8D48-4DAD-4387-8A6A-C3682340E47C}" presName="hierRoot2" presStyleCnt="0">
        <dgm:presLayoutVars>
          <dgm:hierBranch val="init"/>
        </dgm:presLayoutVars>
      </dgm:prSet>
      <dgm:spPr/>
    </dgm:pt>
    <dgm:pt modelId="{C939451C-5C2D-4A85-8357-2A6FC8C92818}" type="pres">
      <dgm:prSet presAssocID="{0D3E8D48-4DAD-4387-8A6A-C3682340E47C}" presName="rootComposite" presStyleCnt="0"/>
      <dgm:spPr/>
    </dgm:pt>
    <dgm:pt modelId="{0DFEE7CF-FA40-4D7A-BC6B-5F722B03FDF5}" type="pres">
      <dgm:prSet presAssocID="{0D3E8D48-4DAD-4387-8A6A-C3682340E47C}" presName="rootText" presStyleLbl="node4" presStyleIdx="7" presStyleCnt="9">
        <dgm:presLayoutVars>
          <dgm:chPref val="3"/>
        </dgm:presLayoutVars>
      </dgm:prSet>
      <dgm:spPr/>
    </dgm:pt>
    <dgm:pt modelId="{275C7B21-A6D4-40B6-BEF7-02EDADC8C086}" type="pres">
      <dgm:prSet presAssocID="{0D3E8D48-4DAD-4387-8A6A-C3682340E47C}" presName="rootConnector" presStyleLbl="node4" presStyleIdx="7" presStyleCnt="9"/>
      <dgm:spPr/>
    </dgm:pt>
    <dgm:pt modelId="{1ADE8880-3499-4BD5-94DC-E8C9C1870174}" type="pres">
      <dgm:prSet presAssocID="{0D3E8D48-4DAD-4387-8A6A-C3682340E47C}" presName="hierChild4" presStyleCnt="0"/>
      <dgm:spPr/>
    </dgm:pt>
    <dgm:pt modelId="{F1F4E708-E0A7-41F8-9AEE-6A8530E9F2A5}" type="pres">
      <dgm:prSet presAssocID="{0D3E8D48-4DAD-4387-8A6A-C3682340E47C}" presName="hierChild5" presStyleCnt="0"/>
      <dgm:spPr/>
    </dgm:pt>
    <dgm:pt modelId="{2C1400F0-1F4F-4B6C-9195-204DFCCF31B3}" type="pres">
      <dgm:prSet presAssocID="{381B6333-4737-47CF-8793-508B2A49B0DA}" presName="Name37" presStyleLbl="parChTrans1D4" presStyleIdx="8" presStyleCnt="9"/>
      <dgm:spPr/>
    </dgm:pt>
    <dgm:pt modelId="{52CB1FB9-8D7C-4964-88DD-D4C17B6CBE61}" type="pres">
      <dgm:prSet presAssocID="{87A98CC5-F2E7-4CF9-8554-1D993707294C}" presName="hierRoot2" presStyleCnt="0">
        <dgm:presLayoutVars>
          <dgm:hierBranch val="init"/>
        </dgm:presLayoutVars>
      </dgm:prSet>
      <dgm:spPr/>
    </dgm:pt>
    <dgm:pt modelId="{80752ADA-B34C-4F0F-AAE5-46E7490781C3}" type="pres">
      <dgm:prSet presAssocID="{87A98CC5-F2E7-4CF9-8554-1D993707294C}" presName="rootComposite" presStyleCnt="0"/>
      <dgm:spPr/>
    </dgm:pt>
    <dgm:pt modelId="{9A7C7F8E-6E8A-4967-9485-5AA021F59584}" type="pres">
      <dgm:prSet presAssocID="{87A98CC5-F2E7-4CF9-8554-1D993707294C}" presName="rootText" presStyleLbl="node4" presStyleIdx="8" presStyleCnt="9">
        <dgm:presLayoutVars>
          <dgm:chPref val="3"/>
        </dgm:presLayoutVars>
      </dgm:prSet>
      <dgm:spPr/>
    </dgm:pt>
    <dgm:pt modelId="{D1F9B3E0-4939-408D-9B0A-32FE44DBF77B}" type="pres">
      <dgm:prSet presAssocID="{87A98CC5-F2E7-4CF9-8554-1D993707294C}" presName="rootConnector" presStyleLbl="node4" presStyleIdx="8" presStyleCnt="9"/>
      <dgm:spPr/>
    </dgm:pt>
    <dgm:pt modelId="{4FA9C7AE-A4EB-4B0B-9A96-5E4037BA6C58}" type="pres">
      <dgm:prSet presAssocID="{87A98CC5-F2E7-4CF9-8554-1D993707294C}" presName="hierChild4" presStyleCnt="0"/>
      <dgm:spPr/>
    </dgm:pt>
    <dgm:pt modelId="{3BC28719-81B4-426A-BB60-02D403BD9089}" type="pres">
      <dgm:prSet presAssocID="{87A98CC5-F2E7-4CF9-8554-1D993707294C}" presName="hierChild5" presStyleCnt="0"/>
      <dgm:spPr/>
    </dgm:pt>
    <dgm:pt modelId="{B8CFF947-8B71-460C-8040-25D88F2FDD50}" type="pres">
      <dgm:prSet presAssocID="{BC03BF02-5852-4CA7-9848-D9C3A66E3A1E}" presName="hierChild5" presStyleCnt="0"/>
      <dgm:spPr/>
    </dgm:pt>
    <dgm:pt modelId="{D79ADCDA-DFA9-4FCD-AAC4-B7BD4CF858FC}" type="pres">
      <dgm:prSet presAssocID="{346E437A-B052-4B63-BE64-47EBEF70EB4E}" presName="hierChild5" presStyleCnt="0"/>
      <dgm:spPr/>
    </dgm:pt>
    <dgm:pt modelId="{C0663D08-9FE5-4E30-B827-2FDB5B645273}" type="pres">
      <dgm:prSet presAssocID="{D995870D-C397-4663-AE30-D30B7E129A08}" presName="Name37" presStyleLbl="parChTrans1D2" presStyleIdx="1" presStyleCnt="5"/>
      <dgm:spPr/>
    </dgm:pt>
    <dgm:pt modelId="{01B1BA9A-F29B-4BAB-9095-06D1B98D1745}" type="pres">
      <dgm:prSet presAssocID="{0919BA50-E269-4E02-89C6-910B0CD49105}" presName="hierRoot2" presStyleCnt="0">
        <dgm:presLayoutVars>
          <dgm:hierBranch val="init"/>
        </dgm:presLayoutVars>
      </dgm:prSet>
      <dgm:spPr/>
    </dgm:pt>
    <dgm:pt modelId="{03E277DB-E63C-4C51-9782-7D4ADD17D002}" type="pres">
      <dgm:prSet presAssocID="{0919BA50-E269-4E02-89C6-910B0CD49105}" presName="rootComposite" presStyleCnt="0"/>
      <dgm:spPr/>
    </dgm:pt>
    <dgm:pt modelId="{4BD73587-7F7C-4D14-91E9-38B814838C08}" type="pres">
      <dgm:prSet presAssocID="{0919BA50-E269-4E02-89C6-910B0CD49105}" presName="rootText" presStyleLbl="node2" presStyleIdx="1" presStyleCnt="4">
        <dgm:presLayoutVars>
          <dgm:chPref val="3"/>
        </dgm:presLayoutVars>
      </dgm:prSet>
      <dgm:spPr/>
    </dgm:pt>
    <dgm:pt modelId="{862230A4-75D9-4CE9-9223-8066D2F9E809}" type="pres">
      <dgm:prSet presAssocID="{0919BA50-E269-4E02-89C6-910B0CD49105}" presName="rootConnector" presStyleLbl="node2" presStyleIdx="1" presStyleCnt="4"/>
      <dgm:spPr/>
    </dgm:pt>
    <dgm:pt modelId="{C2EABAA1-C92D-44A9-80D3-99CC7F99DA92}" type="pres">
      <dgm:prSet presAssocID="{0919BA50-E269-4E02-89C6-910B0CD49105}" presName="hierChild4" presStyleCnt="0"/>
      <dgm:spPr/>
    </dgm:pt>
    <dgm:pt modelId="{E806065F-7A96-449A-B53E-C669DB737FDB}" type="pres">
      <dgm:prSet presAssocID="{4659F431-452C-4897-BA78-1D8237907A19}" presName="Name37" presStyleLbl="parChTrans1D3" presStyleIdx="5" presStyleCnt="15"/>
      <dgm:spPr/>
    </dgm:pt>
    <dgm:pt modelId="{42AC9266-7CB5-4C71-B211-725A9BD209BB}" type="pres">
      <dgm:prSet presAssocID="{DCAF9CF8-AEB7-4F3E-BDA7-83234C9B8987}" presName="hierRoot2" presStyleCnt="0">
        <dgm:presLayoutVars>
          <dgm:hierBranch val="init"/>
        </dgm:presLayoutVars>
      </dgm:prSet>
      <dgm:spPr/>
    </dgm:pt>
    <dgm:pt modelId="{279B116E-F7BE-4A5C-9367-762E93035792}" type="pres">
      <dgm:prSet presAssocID="{DCAF9CF8-AEB7-4F3E-BDA7-83234C9B8987}" presName="rootComposite" presStyleCnt="0"/>
      <dgm:spPr/>
    </dgm:pt>
    <dgm:pt modelId="{CAFD0736-27E3-4E5E-B6A0-8CF7FC779675}" type="pres">
      <dgm:prSet presAssocID="{DCAF9CF8-AEB7-4F3E-BDA7-83234C9B8987}" presName="rootText" presStyleLbl="node3" presStyleIdx="5" presStyleCnt="15">
        <dgm:presLayoutVars>
          <dgm:chPref val="3"/>
        </dgm:presLayoutVars>
      </dgm:prSet>
      <dgm:spPr/>
    </dgm:pt>
    <dgm:pt modelId="{63E263DF-9B03-441E-91A5-1882E2A122DB}" type="pres">
      <dgm:prSet presAssocID="{DCAF9CF8-AEB7-4F3E-BDA7-83234C9B8987}" presName="rootConnector" presStyleLbl="node3" presStyleIdx="5" presStyleCnt="15"/>
      <dgm:spPr/>
    </dgm:pt>
    <dgm:pt modelId="{4BB68236-7E7F-4EFF-8827-A316F53BB8FF}" type="pres">
      <dgm:prSet presAssocID="{DCAF9CF8-AEB7-4F3E-BDA7-83234C9B8987}" presName="hierChild4" presStyleCnt="0"/>
      <dgm:spPr/>
    </dgm:pt>
    <dgm:pt modelId="{82768BA7-7B6D-4B49-8EA0-D45CDC1041B6}" type="pres">
      <dgm:prSet presAssocID="{DCAF9CF8-AEB7-4F3E-BDA7-83234C9B8987}" presName="hierChild5" presStyleCnt="0"/>
      <dgm:spPr/>
    </dgm:pt>
    <dgm:pt modelId="{F12B8F0C-7404-4A01-8A20-4BB3B1CFF7C7}" type="pres">
      <dgm:prSet presAssocID="{C7B97077-6010-4C2F-BFDE-2E5A30FDA966}" presName="Name37" presStyleLbl="parChTrans1D3" presStyleIdx="6" presStyleCnt="15"/>
      <dgm:spPr/>
    </dgm:pt>
    <dgm:pt modelId="{D7EB6EED-06A8-437B-A2CE-0A791E6A9776}" type="pres">
      <dgm:prSet presAssocID="{8B3DD563-2123-4D84-A5CC-D3AD21345E4F}" presName="hierRoot2" presStyleCnt="0">
        <dgm:presLayoutVars>
          <dgm:hierBranch val="init"/>
        </dgm:presLayoutVars>
      </dgm:prSet>
      <dgm:spPr/>
    </dgm:pt>
    <dgm:pt modelId="{09A9C6DB-E4C6-4189-AAFE-CA29BBBCEA62}" type="pres">
      <dgm:prSet presAssocID="{8B3DD563-2123-4D84-A5CC-D3AD21345E4F}" presName="rootComposite" presStyleCnt="0"/>
      <dgm:spPr/>
    </dgm:pt>
    <dgm:pt modelId="{E5F9C8CA-0AEC-44C4-97D3-C89C5118ED3C}" type="pres">
      <dgm:prSet presAssocID="{8B3DD563-2123-4D84-A5CC-D3AD21345E4F}" presName="rootText" presStyleLbl="node3" presStyleIdx="6" presStyleCnt="15">
        <dgm:presLayoutVars>
          <dgm:chPref val="3"/>
        </dgm:presLayoutVars>
      </dgm:prSet>
      <dgm:spPr/>
    </dgm:pt>
    <dgm:pt modelId="{F9DCB04C-54DE-4AA8-8F23-0250709027C2}" type="pres">
      <dgm:prSet presAssocID="{8B3DD563-2123-4D84-A5CC-D3AD21345E4F}" presName="rootConnector" presStyleLbl="node3" presStyleIdx="6" presStyleCnt="15"/>
      <dgm:spPr/>
    </dgm:pt>
    <dgm:pt modelId="{385BCCC5-977B-42EA-9B8A-CAD3669D1047}" type="pres">
      <dgm:prSet presAssocID="{8B3DD563-2123-4D84-A5CC-D3AD21345E4F}" presName="hierChild4" presStyleCnt="0"/>
      <dgm:spPr/>
    </dgm:pt>
    <dgm:pt modelId="{94F2E275-8BCD-428C-8ADB-4C38E12D4107}" type="pres">
      <dgm:prSet presAssocID="{8B3DD563-2123-4D84-A5CC-D3AD21345E4F}" presName="hierChild5" presStyleCnt="0"/>
      <dgm:spPr/>
    </dgm:pt>
    <dgm:pt modelId="{72DCF1E4-9B75-407C-BEE0-A9D3A60B5E99}" type="pres">
      <dgm:prSet presAssocID="{C3A6E5EF-EFBE-431F-B30B-44689E432820}" presName="Name37" presStyleLbl="parChTrans1D3" presStyleIdx="7" presStyleCnt="15"/>
      <dgm:spPr/>
    </dgm:pt>
    <dgm:pt modelId="{4E7D1EBF-AFEA-43AE-8C76-9FA4E2FB69BE}" type="pres">
      <dgm:prSet presAssocID="{DCF34956-28A2-4376-8704-871D37F5C11E}" presName="hierRoot2" presStyleCnt="0">
        <dgm:presLayoutVars>
          <dgm:hierBranch val="init"/>
        </dgm:presLayoutVars>
      </dgm:prSet>
      <dgm:spPr/>
    </dgm:pt>
    <dgm:pt modelId="{94D83D53-5DA4-4B08-BC54-A8B302ED7860}" type="pres">
      <dgm:prSet presAssocID="{DCF34956-28A2-4376-8704-871D37F5C11E}" presName="rootComposite" presStyleCnt="0"/>
      <dgm:spPr/>
    </dgm:pt>
    <dgm:pt modelId="{B1F670F2-BBFA-45E2-A61B-259D8A9F5B11}" type="pres">
      <dgm:prSet presAssocID="{DCF34956-28A2-4376-8704-871D37F5C11E}" presName="rootText" presStyleLbl="node3" presStyleIdx="7" presStyleCnt="15" custScaleX="114291">
        <dgm:presLayoutVars>
          <dgm:chPref val="3"/>
        </dgm:presLayoutVars>
      </dgm:prSet>
      <dgm:spPr/>
    </dgm:pt>
    <dgm:pt modelId="{33FCD23E-A8EB-4481-82CD-A0B16B35F187}" type="pres">
      <dgm:prSet presAssocID="{DCF34956-28A2-4376-8704-871D37F5C11E}" presName="rootConnector" presStyleLbl="node3" presStyleIdx="7" presStyleCnt="15"/>
      <dgm:spPr/>
    </dgm:pt>
    <dgm:pt modelId="{B8463F49-A8F6-46A7-A391-2C5F90B2A570}" type="pres">
      <dgm:prSet presAssocID="{DCF34956-28A2-4376-8704-871D37F5C11E}" presName="hierChild4" presStyleCnt="0"/>
      <dgm:spPr/>
    </dgm:pt>
    <dgm:pt modelId="{06567365-9733-47B4-8C50-005466AF2A3E}" type="pres">
      <dgm:prSet presAssocID="{DCF34956-28A2-4376-8704-871D37F5C11E}" presName="hierChild5" presStyleCnt="0"/>
      <dgm:spPr/>
    </dgm:pt>
    <dgm:pt modelId="{1C6A9BB2-511F-47C5-9FE1-A34FC426B912}" type="pres">
      <dgm:prSet presAssocID="{5BE77A38-42A4-4581-B02D-DFA205DB93F3}" presName="Name37" presStyleLbl="parChTrans1D3" presStyleIdx="8" presStyleCnt="15"/>
      <dgm:spPr/>
    </dgm:pt>
    <dgm:pt modelId="{1FE433AC-3F0E-4E4F-BF8B-EA0262CD0349}" type="pres">
      <dgm:prSet presAssocID="{A4B0DE21-8A46-4DC1-B3AF-E35C70036897}" presName="hierRoot2" presStyleCnt="0">
        <dgm:presLayoutVars>
          <dgm:hierBranch val="init"/>
        </dgm:presLayoutVars>
      </dgm:prSet>
      <dgm:spPr/>
    </dgm:pt>
    <dgm:pt modelId="{E5F45E28-CF0B-4DED-8ED0-AABBA911A649}" type="pres">
      <dgm:prSet presAssocID="{A4B0DE21-8A46-4DC1-B3AF-E35C70036897}" presName="rootComposite" presStyleCnt="0"/>
      <dgm:spPr/>
    </dgm:pt>
    <dgm:pt modelId="{81307DDC-FADB-46CE-9A09-B49A8C5F2A1F}" type="pres">
      <dgm:prSet presAssocID="{A4B0DE21-8A46-4DC1-B3AF-E35C70036897}" presName="rootText" presStyleLbl="node3" presStyleIdx="8" presStyleCnt="15" custScaleX="121206">
        <dgm:presLayoutVars>
          <dgm:chPref val="3"/>
        </dgm:presLayoutVars>
      </dgm:prSet>
      <dgm:spPr/>
    </dgm:pt>
    <dgm:pt modelId="{3F476D27-4973-4212-A53B-E6357FB04E9B}" type="pres">
      <dgm:prSet presAssocID="{A4B0DE21-8A46-4DC1-B3AF-E35C70036897}" presName="rootConnector" presStyleLbl="node3" presStyleIdx="8" presStyleCnt="15"/>
      <dgm:spPr/>
    </dgm:pt>
    <dgm:pt modelId="{E0CEA99A-4B59-4F58-8433-7A1323513917}" type="pres">
      <dgm:prSet presAssocID="{A4B0DE21-8A46-4DC1-B3AF-E35C70036897}" presName="hierChild4" presStyleCnt="0"/>
      <dgm:spPr/>
    </dgm:pt>
    <dgm:pt modelId="{75EC96A5-BBA7-409C-991D-7631A04AFE55}" type="pres">
      <dgm:prSet presAssocID="{A4B0DE21-8A46-4DC1-B3AF-E35C70036897}" presName="hierChild5" presStyleCnt="0"/>
      <dgm:spPr/>
    </dgm:pt>
    <dgm:pt modelId="{8D2516D2-FF42-4CD7-A6AC-3FAFB82BC57B}" type="pres">
      <dgm:prSet presAssocID="{0919BA50-E269-4E02-89C6-910B0CD49105}" presName="hierChild5" presStyleCnt="0"/>
      <dgm:spPr/>
    </dgm:pt>
    <dgm:pt modelId="{4EFE830A-71E2-4FFC-9C7C-8C8D71395916}" type="pres">
      <dgm:prSet presAssocID="{64391647-721B-473D-923A-53BCF30D59D9}" presName="Name37" presStyleLbl="parChTrans1D2" presStyleIdx="2" presStyleCnt="5"/>
      <dgm:spPr/>
    </dgm:pt>
    <dgm:pt modelId="{F548235E-1DF0-43DE-9596-94307E8E7D33}" type="pres">
      <dgm:prSet presAssocID="{0F076ADC-8405-461F-9EDC-200AB5AEAC11}" presName="hierRoot2" presStyleCnt="0">
        <dgm:presLayoutVars>
          <dgm:hierBranch val="init"/>
        </dgm:presLayoutVars>
      </dgm:prSet>
      <dgm:spPr/>
    </dgm:pt>
    <dgm:pt modelId="{934D2EED-273C-44FF-8B18-4698BBC3875B}" type="pres">
      <dgm:prSet presAssocID="{0F076ADC-8405-461F-9EDC-200AB5AEAC11}" presName="rootComposite" presStyleCnt="0"/>
      <dgm:spPr/>
    </dgm:pt>
    <dgm:pt modelId="{CE5AD261-9251-4FBC-A07F-2BCED11FA972}" type="pres">
      <dgm:prSet presAssocID="{0F076ADC-8405-461F-9EDC-200AB5AEAC11}" presName="rootText" presStyleLbl="node2" presStyleIdx="2" presStyleCnt="4">
        <dgm:presLayoutVars>
          <dgm:chPref val="3"/>
        </dgm:presLayoutVars>
      </dgm:prSet>
      <dgm:spPr/>
    </dgm:pt>
    <dgm:pt modelId="{5DA7AB01-1D3B-4CEA-ADC5-93248583A54D}" type="pres">
      <dgm:prSet presAssocID="{0F076ADC-8405-461F-9EDC-200AB5AEAC11}" presName="rootConnector" presStyleLbl="node2" presStyleIdx="2" presStyleCnt="4"/>
      <dgm:spPr/>
    </dgm:pt>
    <dgm:pt modelId="{83C4EB7B-FB9E-4B48-A2C0-D80AB6AA5984}" type="pres">
      <dgm:prSet presAssocID="{0F076ADC-8405-461F-9EDC-200AB5AEAC11}" presName="hierChild4" presStyleCnt="0"/>
      <dgm:spPr/>
    </dgm:pt>
    <dgm:pt modelId="{EA661E97-AB15-4D61-865D-F1BC4B1F0587}" type="pres">
      <dgm:prSet presAssocID="{E97D0642-4A34-47BC-8FE1-432C4DFDF7C8}" presName="Name37" presStyleLbl="parChTrans1D3" presStyleIdx="9" presStyleCnt="15"/>
      <dgm:spPr/>
    </dgm:pt>
    <dgm:pt modelId="{86B5A31B-183C-4D38-B48E-1403DC9B575B}" type="pres">
      <dgm:prSet presAssocID="{4BDA4C6A-5F15-4B90-9E9C-318577859572}" presName="hierRoot2" presStyleCnt="0">
        <dgm:presLayoutVars>
          <dgm:hierBranch val="init"/>
        </dgm:presLayoutVars>
      </dgm:prSet>
      <dgm:spPr/>
    </dgm:pt>
    <dgm:pt modelId="{B59A1CA9-164A-4F49-B340-D436C4D5CFF5}" type="pres">
      <dgm:prSet presAssocID="{4BDA4C6A-5F15-4B90-9E9C-318577859572}" presName="rootComposite" presStyleCnt="0"/>
      <dgm:spPr/>
    </dgm:pt>
    <dgm:pt modelId="{346741C5-4432-4549-AE08-DE6C496AE7A0}" type="pres">
      <dgm:prSet presAssocID="{4BDA4C6A-5F15-4B90-9E9C-318577859572}" presName="rootText" presStyleLbl="node3" presStyleIdx="9" presStyleCnt="15">
        <dgm:presLayoutVars>
          <dgm:chPref val="3"/>
        </dgm:presLayoutVars>
      </dgm:prSet>
      <dgm:spPr/>
    </dgm:pt>
    <dgm:pt modelId="{B79C169B-22AB-45A0-A92E-6C8A6E05570B}" type="pres">
      <dgm:prSet presAssocID="{4BDA4C6A-5F15-4B90-9E9C-318577859572}" presName="rootConnector" presStyleLbl="node3" presStyleIdx="9" presStyleCnt="15"/>
      <dgm:spPr/>
    </dgm:pt>
    <dgm:pt modelId="{3B5CA9E7-EEFD-43E0-995F-5C8A2A7BAAC3}" type="pres">
      <dgm:prSet presAssocID="{4BDA4C6A-5F15-4B90-9E9C-318577859572}" presName="hierChild4" presStyleCnt="0"/>
      <dgm:spPr/>
    </dgm:pt>
    <dgm:pt modelId="{52E13437-B233-40C4-AD34-96CB0F4C44C0}" type="pres">
      <dgm:prSet presAssocID="{4BDA4C6A-5F15-4B90-9E9C-318577859572}" presName="hierChild5" presStyleCnt="0"/>
      <dgm:spPr/>
    </dgm:pt>
    <dgm:pt modelId="{AF79170B-BADF-4AD8-8E0F-F354B958E365}" type="pres">
      <dgm:prSet presAssocID="{99B4C54A-B051-47C7-BA56-CE428F13A6D6}" presName="Name37" presStyleLbl="parChTrans1D3" presStyleIdx="10" presStyleCnt="15"/>
      <dgm:spPr/>
    </dgm:pt>
    <dgm:pt modelId="{637EB4B7-7A79-4906-81EE-A97AEAD8570C}" type="pres">
      <dgm:prSet presAssocID="{A9C84D1B-120B-48A9-AAF1-B2FD717C43CB}" presName="hierRoot2" presStyleCnt="0">
        <dgm:presLayoutVars>
          <dgm:hierBranch val="init"/>
        </dgm:presLayoutVars>
      </dgm:prSet>
      <dgm:spPr/>
    </dgm:pt>
    <dgm:pt modelId="{C950DBA1-B02A-438A-95DA-DC9E4500437B}" type="pres">
      <dgm:prSet presAssocID="{A9C84D1B-120B-48A9-AAF1-B2FD717C43CB}" presName="rootComposite" presStyleCnt="0"/>
      <dgm:spPr/>
    </dgm:pt>
    <dgm:pt modelId="{290592FE-B208-49F9-89CC-3033C6C8A550}" type="pres">
      <dgm:prSet presAssocID="{A9C84D1B-120B-48A9-AAF1-B2FD717C43CB}" presName="rootText" presStyleLbl="node3" presStyleIdx="10" presStyleCnt="15">
        <dgm:presLayoutVars>
          <dgm:chPref val="3"/>
        </dgm:presLayoutVars>
      </dgm:prSet>
      <dgm:spPr/>
    </dgm:pt>
    <dgm:pt modelId="{AA219595-5DE2-43C2-8F55-695BD07B9A1E}" type="pres">
      <dgm:prSet presAssocID="{A9C84D1B-120B-48A9-AAF1-B2FD717C43CB}" presName="rootConnector" presStyleLbl="node3" presStyleIdx="10" presStyleCnt="15"/>
      <dgm:spPr/>
    </dgm:pt>
    <dgm:pt modelId="{11BEB19A-F9D7-4957-89D6-89C85E335427}" type="pres">
      <dgm:prSet presAssocID="{A9C84D1B-120B-48A9-AAF1-B2FD717C43CB}" presName="hierChild4" presStyleCnt="0"/>
      <dgm:spPr/>
    </dgm:pt>
    <dgm:pt modelId="{11B98D69-422B-4C40-9C96-656D48FB6A32}" type="pres">
      <dgm:prSet presAssocID="{A9C84D1B-120B-48A9-AAF1-B2FD717C43CB}" presName="hierChild5" presStyleCnt="0"/>
      <dgm:spPr/>
    </dgm:pt>
    <dgm:pt modelId="{3461B5C4-04FD-4264-9D2B-79552D550640}" type="pres">
      <dgm:prSet presAssocID="{0F076ADC-8405-461F-9EDC-200AB5AEAC11}" presName="hierChild5" presStyleCnt="0"/>
      <dgm:spPr/>
    </dgm:pt>
    <dgm:pt modelId="{6C57098B-0382-41DB-A5A1-3371710DB517}" type="pres">
      <dgm:prSet presAssocID="{73DF59DB-C44B-4EE3-9166-C4497330D22F}" presName="Name37" presStyleLbl="parChTrans1D2" presStyleIdx="3" presStyleCnt="5"/>
      <dgm:spPr/>
    </dgm:pt>
    <dgm:pt modelId="{5B0AE7B7-E5BC-441A-BE59-F2857BD46EF7}" type="pres">
      <dgm:prSet presAssocID="{F5A84AA0-D94B-45EF-8B30-10DB7559EA4E}" presName="hierRoot2" presStyleCnt="0">
        <dgm:presLayoutVars>
          <dgm:hierBranch val="init"/>
        </dgm:presLayoutVars>
      </dgm:prSet>
      <dgm:spPr/>
    </dgm:pt>
    <dgm:pt modelId="{E292778B-1E29-4C42-A39F-71FF57F59F0D}" type="pres">
      <dgm:prSet presAssocID="{F5A84AA0-D94B-45EF-8B30-10DB7559EA4E}" presName="rootComposite" presStyleCnt="0"/>
      <dgm:spPr/>
    </dgm:pt>
    <dgm:pt modelId="{F5AB2CC0-468E-46FB-A330-24B89ADC8330}" type="pres">
      <dgm:prSet presAssocID="{F5A84AA0-D94B-45EF-8B30-10DB7559EA4E}" presName="rootText" presStyleLbl="node2" presStyleIdx="3" presStyleCnt="4">
        <dgm:presLayoutVars>
          <dgm:chPref val="3"/>
        </dgm:presLayoutVars>
      </dgm:prSet>
      <dgm:spPr/>
    </dgm:pt>
    <dgm:pt modelId="{3947427B-F5DE-4DFE-B0A4-B69C299A83EB}" type="pres">
      <dgm:prSet presAssocID="{F5A84AA0-D94B-45EF-8B30-10DB7559EA4E}" presName="rootConnector" presStyleLbl="node2" presStyleIdx="3" presStyleCnt="4"/>
      <dgm:spPr/>
    </dgm:pt>
    <dgm:pt modelId="{35A596A9-EE00-4990-8681-AA09296D64CB}" type="pres">
      <dgm:prSet presAssocID="{F5A84AA0-D94B-45EF-8B30-10DB7559EA4E}" presName="hierChild4" presStyleCnt="0"/>
      <dgm:spPr/>
    </dgm:pt>
    <dgm:pt modelId="{EB662AD8-2CC0-4C92-A7FE-9D5667F67EE8}" type="pres">
      <dgm:prSet presAssocID="{219BAE5A-0677-4203-8071-1BA19AAE2574}" presName="Name37" presStyleLbl="parChTrans1D3" presStyleIdx="11" presStyleCnt="15"/>
      <dgm:spPr/>
    </dgm:pt>
    <dgm:pt modelId="{08C174DC-95F0-4B4D-8D80-8072104DA198}" type="pres">
      <dgm:prSet presAssocID="{D9D920FE-1CD9-48CA-946A-B77196436C0A}" presName="hierRoot2" presStyleCnt="0">
        <dgm:presLayoutVars>
          <dgm:hierBranch val="init"/>
        </dgm:presLayoutVars>
      </dgm:prSet>
      <dgm:spPr/>
    </dgm:pt>
    <dgm:pt modelId="{8548E39B-807C-49E1-B6D3-9B8E96ECFE62}" type="pres">
      <dgm:prSet presAssocID="{D9D920FE-1CD9-48CA-946A-B77196436C0A}" presName="rootComposite" presStyleCnt="0"/>
      <dgm:spPr/>
    </dgm:pt>
    <dgm:pt modelId="{B2FD0945-270C-464D-8152-BBABB8A9175B}" type="pres">
      <dgm:prSet presAssocID="{D9D920FE-1CD9-48CA-946A-B77196436C0A}" presName="rootText" presStyleLbl="node3" presStyleIdx="11" presStyleCnt="15">
        <dgm:presLayoutVars>
          <dgm:chPref val="3"/>
        </dgm:presLayoutVars>
      </dgm:prSet>
      <dgm:spPr/>
    </dgm:pt>
    <dgm:pt modelId="{115D803E-F411-43E9-88C1-960171459686}" type="pres">
      <dgm:prSet presAssocID="{D9D920FE-1CD9-48CA-946A-B77196436C0A}" presName="rootConnector" presStyleLbl="node3" presStyleIdx="11" presStyleCnt="15"/>
      <dgm:spPr/>
    </dgm:pt>
    <dgm:pt modelId="{FA1A79E8-8690-4D38-92D9-900246D2BFFB}" type="pres">
      <dgm:prSet presAssocID="{D9D920FE-1CD9-48CA-946A-B77196436C0A}" presName="hierChild4" presStyleCnt="0"/>
      <dgm:spPr/>
    </dgm:pt>
    <dgm:pt modelId="{F0E53BF3-F295-41ED-B8D9-72D4D61E16C7}" type="pres">
      <dgm:prSet presAssocID="{D9D920FE-1CD9-48CA-946A-B77196436C0A}" presName="hierChild5" presStyleCnt="0"/>
      <dgm:spPr/>
    </dgm:pt>
    <dgm:pt modelId="{9EF3D727-D78F-4E8B-9841-666D94FFF840}" type="pres">
      <dgm:prSet presAssocID="{D531509B-0461-4BA2-993A-3E01BA53A635}" presName="Name37" presStyleLbl="parChTrans1D3" presStyleIdx="12" presStyleCnt="15"/>
      <dgm:spPr/>
    </dgm:pt>
    <dgm:pt modelId="{DB12154E-6471-4C17-A685-DF8789E26DC2}" type="pres">
      <dgm:prSet presAssocID="{96200D0C-FBBF-4005-B199-6D01BC46E7DC}" presName="hierRoot2" presStyleCnt="0">
        <dgm:presLayoutVars>
          <dgm:hierBranch val="init"/>
        </dgm:presLayoutVars>
      </dgm:prSet>
      <dgm:spPr/>
    </dgm:pt>
    <dgm:pt modelId="{200D0DB6-C6FB-495B-8F7A-0E633537DEA9}" type="pres">
      <dgm:prSet presAssocID="{96200D0C-FBBF-4005-B199-6D01BC46E7DC}" presName="rootComposite" presStyleCnt="0"/>
      <dgm:spPr/>
    </dgm:pt>
    <dgm:pt modelId="{4D1443B7-F9A7-4D23-AAD7-C61E23F0587D}" type="pres">
      <dgm:prSet presAssocID="{96200D0C-FBBF-4005-B199-6D01BC46E7DC}" presName="rootText" presStyleLbl="node3" presStyleIdx="12" presStyleCnt="15">
        <dgm:presLayoutVars>
          <dgm:chPref val="3"/>
        </dgm:presLayoutVars>
      </dgm:prSet>
      <dgm:spPr/>
    </dgm:pt>
    <dgm:pt modelId="{349B163B-D307-4C30-8101-9D6B1F394A2C}" type="pres">
      <dgm:prSet presAssocID="{96200D0C-FBBF-4005-B199-6D01BC46E7DC}" presName="rootConnector" presStyleLbl="node3" presStyleIdx="12" presStyleCnt="15"/>
      <dgm:spPr/>
    </dgm:pt>
    <dgm:pt modelId="{2C7C7D7A-E2BB-4B3C-B7BE-38830E7C4EEF}" type="pres">
      <dgm:prSet presAssocID="{96200D0C-FBBF-4005-B199-6D01BC46E7DC}" presName="hierChild4" presStyleCnt="0"/>
      <dgm:spPr/>
    </dgm:pt>
    <dgm:pt modelId="{7DF18D3C-3F95-4AEF-8DBD-EBAD891A1A45}" type="pres">
      <dgm:prSet presAssocID="{96200D0C-FBBF-4005-B199-6D01BC46E7DC}" presName="hierChild5" presStyleCnt="0"/>
      <dgm:spPr/>
    </dgm:pt>
    <dgm:pt modelId="{A5347D60-7483-4780-96AB-E5C077CA606E}" type="pres">
      <dgm:prSet presAssocID="{BBC9F245-0D90-487A-9625-1AF6D793F4CD}" presName="Name37" presStyleLbl="parChTrans1D3" presStyleIdx="13" presStyleCnt="15"/>
      <dgm:spPr/>
    </dgm:pt>
    <dgm:pt modelId="{54AF227D-6044-4EB6-A93A-137F4205A31B}" type="pres">
      <dgm:prSet presAssocID="{1B8DB991-B428-45D9-9445-F738B13CC01F}" presName="hierRoot2" presStyleCnt="0">
        <dgm:presLayoutVars>
          <dgm:hierBranch val="init"/>
        </dgm:presLayoutVars>
      </dgm:prSet>
      <dgm:spPr/>
    </dgm:pt>
    <dgm:pt modelId="{A8D76858-B5CD-4D57-9C43-B9961D7F01D1}" type="pres">
      <dgm:prSet presAssocID="{1B8DB991-B428-45D9-9445-F738B13CC01F}" presName="rootComposite" presStyleCnt="0"/>
      <dgm:spPr/>
    </dgm:pt>
    <dgm:pt modelId="{88A3C828-C8A0-40FC-B3FD-560B2DD85899}" type="pres">
      <dgm:prSet presAssocID="{1B8DB991-B428-45D9-9445-F738B13CC01F}" presName="rootText" presStyleLbl="node3" presStyleIdx="13" presStyleCnt="15">
        <dgm:presLayoutVars>
          <dgm:chPref val="3"/>
        </dgm:presLayoutVars>
      </dgm:prSet>
      <dgm:spPr/>
    </dgm:pt>
    <dgm:pt modelId="{41647123-95CF-496B-A3EB-6F59712BF97F}" type="pres">
      <dgm:prSet presAssocID="{1B8DB991-B428-45D9-9445-F738B13CC01F}" presName="rootConnector" presStyleLbl="node3" presStyleIdx="13" presStyleCnt="15"/>
      <dgm:spPr/>
    </dgm:pt>
    <dgm:pt modelId="{249776EE-F626-47E3-B601-F5E4BDE295C4}" type="pres">
      <dgm:prSet presAssocID="{1B8DB991-B428-45D9-9445-F738B13CC01F}" presName="hierChild4" presStyleCnt="0"/>
      <dgm:spPr/>
    </dgm:pt>
    <dgm:pt modelId="{E69D79B3-CCFE-4145-897B-3F6D5ED54277}" type="pres">
      <dgm:prSet presAssocID="{1B8DB991-B428-45D9-9445-F738B13CC01F}" presName="hierChild5" presStyleCnt="0"/>
      <dgm:spPr/>
    </dgm:pt>
    <dgm:pt modelId="{E10CC904-2DCB-412C-9487-8984BB835D2D}" type="pres">
      <dgm:prSet presAssocID="{C49C454A-0A9D-49D4-B020-F60B1C19341F}" presName="Name37" presStyleLbl="parChTrans1D3" presStyleIdx="14" presStyleCnt="15"/>
      <dgm:spPr/>
    </dgm:pt>
    <dgm:pt modelId="{74B98423-6745-475E-8D92-2D4BDC5059EF}" type="pres">
      <dgm:prSet presAssocID="{AEB64167-A9B7-4FEE-ABD6-9A4B05F4C324}" presName="hierRoot2" presStyleCnt="0">
        <dgm:presLayoutVars>
          <dgm:hierBranch val="init"/>
        </dgm:presLayoutVars>
      </dgm:prSet>
      <dgm:spPr/>
    </dgm:pt>
    <dgm:pt modelId="{4F831E08-513E-4862-BF83-97D53C2FFF91}" type="pres">
      <dgm:prSet presAssocID="{AEB64167-A9B7-4FEE-ABD6-9A4B05F4C324}" presName="rootComposite" presStyleCnt="0"/>
      <dgm:spPr/>
    </dgm:pt>
    <dgm:pt modelId="{C1B5A175-E893-4EF8-9F2C-0F23B7B6FCD1}" type="pres">
      <dgm:prSet presAssocID="{AEB64167-A9B7-4FEE-ABD6-9A4B05F4C324}" presName="rootText" presStyleLbl="node3" presStyleIdx="14" presStyleCnt="15">
        <dgm:presLayoutVars>
          <dgm:chPref val="3"/>
        </dgm:presLayoutVars>
      </dgm:prSet>
      <dgm:spPr/>
    </dgm:pt>
    <dgm:pt modelId="{3B4FA2CD-E907-4455-A080-B59811B9CD60}" type="pres">
      <dgm:prSet presAssocID="{AEB64167-A9B7-4FEE-ABD6-9A4B05F4C324}" presName="rootConnector" presStyleLbl="node3" presStyleIdx="14" presStyleCnt="15"/>
      <dgm:spPr/>
    </dgm:pt>
    <dgm:pt modelId="{F1FC8BFA-77EA-4351-96EA-3BBD51F0CB16}" type="pres">
      <dgm:prSet presAssocID="{AEB64167-A9B7-4FEE-ABD6-9A4B05F4C324}" presName="hierChild4" presStyleCnt="0"/>
      <dgm:spPr/>
    </dgm:pt>
    <dgm:pt modelId="{E0736EF2-BE8A-4166-9713-494B967F048A}" type="pres">
      <dgm:prSet presAssocID="{AEB64167-A9B7-4FEE-ABD6-9A4B05F4C324}" presName="hierChild5" presStyleCnt="0"/>
      <dgm:spPr/>
    </dgm:pt>
    <dgm:pt modelId="{8E4113A8-5609-4D3E-BF97-FB71F7819C1F}" type="pres">
      <dgm:prSet presAssocID="{F5A84AA0-D94B-45EF-8B30-10DB7559EA4E}" presName="hierChild5" presStyleCnt="0"/>
      <dgm:spPr/>
    </dgm:pt>
    <dgm:pt modelId="{2124F4EA-3FF9-449C-AA4E-B0D1CBC76725}" type="pres">
      <dgm:prSet presAssocID="{4B39164F-36C8-444E-B1A7-DB3F76A5529E}" presName="hierChild3" presStyleCnt="0"/>
      <dgm:spPr/>
    </dgm:pt>
    <dgm:pt modelId="{D78AD15D-CC9F-456E-8336-228B72A1E645}" type="pres">
      <dgm:prSet presAssocID="{4CBD7718-952D-41AE-B2AA-0307E9EF549A}" presName="Name111" presStyleLbl="parChTrans1D2" presStyleIdx="4" presStyleCnt="5"/>
      <dgm:spPr/>
    </dgm:pt>
    <dgm:pt modelId="{BD2CD6B7-4E9E-478A-B280-2732D46FFE08}" type="pres">
      <dgm:prSet presAssocID="{422C064A-8EBE-4B83-B74D-78C949004257}" presName="hierRoot3" presStyleCnt="0">
        <dgm:presLayoutVars>
          <dgm:hierBranch val="init"/>
        </dgm:presLayoutVars>
      </dgm:prSet>
      <dgm:spPr/>
    </dgm:pt>
    <dgm:pt modelId="{762F8E97-5273-49D5-B0F0-DAC291A93F9F}" type="pres">
      <dgm:prSet presAssocID="{422C064A-8EBE-4B83-B74D-78C949004257}" presName="rootComposite3" presStyleCnt="0"/>
      <dgm:spPr/>
    </dgm:pt>
    <dgm:pt modelId="{5724BD69-CC9D-42E5-B151-73445CCF5D7B}" type="pres">
      <dgm:prSet presAssocID="{422C064A-8EBE-4B83-B74D-78C949004257}" presName="rootText3" presStyleLbl="asst1" presStyleIdx="0" presStyleCnt="1" custScaleX="141489" custScaleY="149665" custLinFactNeighborX="-26507" custLinFactNeighborY="6915">
        <dgm:presLayoutVars>
          <dgm:chPref val="3"/>
        </dgm:presLayoutVars>
      </dgm:prSet>
      <dgm:spPr/>
    </dgm:pt>
    <dgm:pt modelId="{B87DA8BA-2C00-4EAB-8061-B33F05E7CB60}" type="pres">
      <dgm:prSet presAssocID="{422C064A-8EBE-4B83-B74D-78C949004257}" presName="rootConnector3" presStyleLbl="asst1" presStyleIdx="0" presStyleCnt="1"/>
      <dgm:spPr/>
    </dgm:pt>
    <dgm:pt modelId="{EDE30223-20A0-48F2-8AFD-D5B915762F72}" type="pres">
      <dgm:prSet presAssocID="{422C064A-8EBE-4B83-B74D-78C949004257}" presName="hierChild6" presStyleCnt="0"/>
      <dgm:spPr/>
    </dgm:pt>
    <dgm:pt modelId="{2438D8BE-868D-4B1D-9B7F-9CF6B8DC88BC}" type="pres">
      <dgm:prSet presAssocID="{422C064A-8EBE-4B83-B74D-78C949004257}" presName="hierChild7" presStyleCnt="0"/>
      <dgm:spPr/>
    </dgm:pt>
  </dgm:ptLst>
  <dgm:cxnLst>
    <dgm:cxn modelId="{D3B98006-80D6-417D-9F53-FD4FCC0BE68C}" type="presOf" srcId="{381B6333-4737-47CF-8793-508B2A49B0DA}" destId="{2C1400F0-1F4F-4B6C-9195-204DFCCF31B3}" srcOrd="0" destOrd="0" presId="urn:microsoft.com/office/officeart/2005/8/layout/orgChart1"/>
    <dgm:cxn modelId="{37508807-CB1A-4A8D-8DDF-D5087E709BB0}" type="presOf" srcId="{0F076ADC-8405-461F-9EDC-200AB5AEAC11}" destId="{CE5AD261-9251-4FBC-A07F-2BCED11FA972}" srcOrd="0" destOrd="0" presId="urn:microsoft.com/office/officeart/2005/8/layout/orgChart1"/>
    <dgm:cxn modelId="{79B83508-687A-4B6F-9990-ED873460A3C9}" srcId="{F5A84AA0-D94B-45EF-8B30-10DB7559EA4E}" destId="{D9D920FE-1CD9-48CA-946A-B77196436C0A}" srcOrd="0" destOrd="0" parTransId="{219BAE5A-0677-4203-8071-1BA19AAE2574}" sibTransId="{74422090-2DCE-41B2-A1EF-67EADB4BE7F8}"/>
    <dgm:cxn modelId="{6CD39908-7C37-4B57-8489-25B26B304921}" type="presOf" srcId="{D9D920FE-1CD9-48CA-946A-B77196436C0A}" destId="{115D803E-F411-43E9-88C1-960171459686}" srcOrd="1" destOrd="0" presId="urn:microsoft.com/office/officeart/2005/8/layout/orgChart1"/>
    <dgm:cxn modelId="{FF6DC20E-049E-4CA8-B8B2-9DDA1974D8AD}" type="presOf" srcId="{E0152EC2-5E43-46E7-9232-234073721A1C}" destId="{D70C7C34-F6D7-48A3-A3C4-383E0DE375AC}" srcOrd="1" destOrd="0" presId="urn:microsoft.com/office/officeart/2005/8/layout/orgChart1"/>
    <dgm:cxn modelId="{3992FE0E-2B4F-4F9F-B5B2-5774AF74DC21}" type="presOf" srcId="{9A73A22F-6C0C-4973-B599-D32D9BCA951A}" destId="{F1C59BD6-68BD-4595-9458-B18C09FD0EE1}" srcOrd="0" destOrd="0" presId="urn:microsoft.com/office/officeart/2005/8/layout/orgChart1"/>
    <dgm:cxn modelId="{DD887710-B856-4A8A-96C6-F27B2248045C}" srcId="{9B294FA3-C3AF-4516-8FF6-A4CB1530B07D}" destId="{2CD7359A-650A-4170-A07F-5BAE8967706A}" srcOrd="1" destOrd="0" parTransId="{11357FD4-BEC8-442A-A8F7-0D10F1B98C2B}" sibTransId="{1CD8633D-03D7-4178-9277-AC05DB93C58A}"/>
    <dgm:cxn modelId="{92E3F810-673B-4697-A4AA-698551BAD670}" srcId="{E0152EC2-5E43-46E7-9232-234073721A1C}" destId="{1EA4A180-BD6E-4D48-B564-1B04E2CC82F9}" srcOrd="0" destOrd="0" parTransId="{C407E72B-F295-45A3-B1D5-2DE75B60F3C3}" sibTransId="{5E08C0B0-754F-403E-B365-A70C0C9EE516}"/>
    <dgm:cxn modelId="{4DC7C014-14D5-4BFE-8692-B6F9359098A3}" type="presOf" srcId="{8D63F9B1-6416-4C95-913B-46D36FFB076D}" destId="{F4669C3A-1490-4E30-A651-369A37857D30}" srcOrd="0" destOrd="0" presId="urn:microsoft.com/office/officeart/2005/8/layout/orgChart1"/>
    <dgm:cxn modelId="{58AFAB17-D2A2-4C26-976D-20501A18A094}" type="presOf" srcId="{9B294FA3-C3AF-4516-8FF6-A4CB1530B07D}" destId="{562D5947-82A7-4273-9F66-65C9C534FB1F}" srcOrd="0" destOrd="0" presId="urn:microsoft.com/office/officeart/2005/8/layout/orgChart1"/>
    <dgm:cxn modelId="{B55AB41A-B18D-4FC3-A1EC-E62F37636511}" type="presOf" srcId="{5BE77A38-42A4-4581-B02D-DFA205DB93F3}" destId="{1C6A9BB2-511F-47C5-9FE1-A34FC426B912}" srcOrd="0" destOrd="0" presId="urn:microsoft.com/office/officeart/2005/8/layout/orgChart1"/>
    <dgm:cxn modelId="{F1DE6D1C-FEDF-43B2-8D34-D906A33C5AF0}" type="presOf" srcId="{393676E3-5E1B-4F1E-9B8C-FBD0368D1D45}" destId="{DF06888D-0FA6-481B-A93A-78DD282E94CC}" srcOrd="0" destOrd="0" presId="urn:microsoft.com/office/officeart/2005/8/layout/orgChart1"/>
    <dgm:cxn modelId="{819D8E1D-A53F-4441-B7FA-EDD71A615B4B}" srcId="{0919BA50-E269-4E02-89C6-910B0CD49105}" destId="{A4B0DE21-8A46-4DC1-B3AF-E35C70036897}" srcOrd="3" destOrd="0" parTransId="{5BE77A38-42A4-4581-B02D-DFA205DB93F3}" sibTransId="{A3F37EF9-D4BD-49BA-9A04-FCE3ABC0F07C}"/>
    <dgm:cxn modelId="{4FD6FC1E-7A91-4D4E-AD85-96403850D4D0}" srcId="{4B39164F-36C8-444E-B1A7-DB3F76A5529E}" destId="{0F076ADC-8405-461F-9EDC-200AB5AEAC11}" srcOrd="3" destOrd="0" parTransId="{64391647-721B-473D-923A-53BCF30D59D9}" sibTransId="{AC9FE25C-213F-4B88-90CF-DBF12EF26AFB}"/>
    <dgm:cxn modelId="{C7BC451F-5B51-4172-B3BB-E9F6767E95B4}" srcId="{4B39164F-36C8-444E-B1A7-DB3F76A5529E}" destId="{346E437A-B052-4B63-BE64-47EBEF70EB4E}" srcOrd="1" destOrd="0" parTransId="{34BFBFCB-3B70-49A1-A8D8-9E99CC07F942}" sibTransId="{B76E29DD-F2FA-44FD-A925-034892050499}"/>
    <dgm:cxn modelId="{BC836821-6159-4049-BFE1-6B94EF8AC8C9}" type="presOf" srcId="{1EA4A180-BD6E-4D48-B564-1B04E2CC82F9}" destId="{19AA4941-607B-4B72-81B5-34903B291761}" srcOrd="0" destOrd="0" presId="urn:microsoft.com/office/officeart/2005/8/layout/orgChart1"/>
    <dgm:cxn modelId="{73553A22-FE0B-4727-B761-245EA9DA903C}" srcId="{F5A84AA0-D94B-45EF-8B30-10DB7559EA4E}" destId="{1B8DB991-B428-45D9-9445-F738B13CC01F}" srcOrd="2" destOrd="0" parTransId="{BBC9F245-0D90-487A-9625-1AF6D793F4CD}" sibTransId="{5DF81744-86C8-4561-8E36-DA19B4740ACB}"/>
    <dgm:cxn modelId="{813AA423-24CF-4824-9484-F126FA3172CA}" type="presOf" srcId="{AEB64167-A9B7-4FEE-ABD6-9A4B05F4C324}" destId="{3B4FA2CD-E907-4455-A080-B59811B9CD60}" srcOrd="1" destOrd="0" presId="urn:microsoft.com/office/officeart/2005/8/layout/orgChart1"/>
    <dgm:cxn modelId="{916C8825-007F-4099-B83B-F5E9530511B6}" srcId="{F5A84AA0-D94B-45EF-8B30-10DB7559EA4E}" destId="{AEB64167-A9B7-4FEE-ABD6-9A4B05F4C324}" srcOrd="3" destOrd="0" parTransId="{C49C454A-0A9D-49D4-B020-F60B1C19341F}" sibTransId="{05852C8C-14EC-47FC-9F84-7E09E7B9C78B}"/>
    <dgm:cxn modelId="{CD9DC929-BCD5-48C6-BB52-010C95969EE2}" type="presOf" srcId="{DCF34956-28A2-4376-8704-871D37F5C11E}" destId="{B1F670F2-BBFA-45E2-A61B-259D8A9F5B11}" srcOrd="0" destOrd="0" presId="urn:microsoft.com/office/officeart/2005/8/layout/orgChart1"/>
    <dgm:cxn modelId="{D631822D-2D97-4DBC-A527-8EB3997DD8FD}" srcId="{346E437A-B052-4B63-BE64-47EBEF70EB4E}" destId="{016815BE-C6D2-4B71-8AF4-1AC80894DF6E}" srcOrd="0" destOrd="0" parTransId="{EF48ABB3-59ED-4B0E-9495-D314024901A1}" sibTransId="{5E14D661-E857-49B6-921F-832B3269A6E0}"/>
    <dgm:cxn modelId="{F137322E-95C6-4FD3-A059-9122AC88D8CB}" type="presOf" srcId="{2CD7359A-650A-4170-A07F-5BAE8967706A}" destId="{5CEF254B-23C5-49F8-9C1A-98A470BD8320}" srcOrd="1" destOrd="0" presId="urn:microsoft.com/office/officeart/2005/8/layout/orgChart1"/>
    <dgm:cxn modelId="{4120D82E-BA91-4716-8D3C-19027E94D62D}" type="presOf" srcId="{F5A84AA0-D94B-45EF-8B30-10DB7559EA4E}" destId="{F5AB2CC0-468E-46FB-A330-24B89ADC8330}" srcOrd="0" destOrd="0" presId="urn:microsoft.com/office/officeart/2005/8/layout/orgChart1"/>
    <dgm:cxn modelId="{5F56E32E-8DD2-4C33-B29C-874CA0FE1AEA}" srcId="{F5A84AA0-D94B-45EF-8B30-10DB7559EA4E}" destId="{96200D0C-FBBF-4005-B199-6D01BC46E7DC}" srcOrd="1" destOrd="0" parTransId="{D531509B-0461-4BA2-993A-3E01BA53A635}" sibTransId="{3F4583F5-D2CA-4089-9130-21CAD51A0E01}"/>
    <dgm:cxn modelId="{B5C7622F-09CC-43E0-B7BE-BBA348E6F49A}" srcId="{8D63F9B1-6416-4C95-913B-46D36FFB076D}" destId="{C49325BC-E74E-4B0C-85DC-F01DD306C511}" srcOrd="1" destOrd="0" parTransId="{9A73A22F-6C0C-4973-B599-D32D9BCA951A}" sibTransId="{1280A45A-DC84-4F58-AC64-F2CBA4C8E5BF}"/>
    <dgm:cxn modelId="{0B23FC30-F29F-4516-AD99-7B81CC6F7E86}" srcId="{0919BA50-E269-4E02-89C6-910B0CD49105}" destId="{DCF34956-28A2-4376-8704-871D37F5C11E}" srcOrd="2" destOrd="0" parTransId="{C3A6E5EF-EFBE-431F-B30B-44689E432820}" sibTransId="{DAB3B0F4-D3BC-4D71-B384-E0FD0FCFC725}"/>
    <dgm:cxn modelId="{99ED3138-0D9A-4279-8F24-0B67384D0B99}" srcId="{8D63F9B1-6416-4C95-913B-46D36FFB076D}" destId="{D514936A-9963-4D7D-ACBE-258BD0B0D90A}" srcOrd="0" destOrd="0" parTransId="{9F2E430B-521E-446D-AADD-770FE110DA35}" sibTransId="{D4EB307D-45ED-4C7A-BAEC-9BA191518569}"/>
    <dgm:cxn modelId="{ECD85039-E1BA-451B-A3EE-295873D426DD}" srcId="{0919BA50-E269-4E02-89C6-910B0CD49105}" destId="{DCAF9CF8-AEB7-4F3E-BDA7-83234C9B8987}" srcOrd="0" destOrd="0" parTransId="{4659F431-452C-4897-BA78-1D8237907A19}" sibTransId="{59C78E9C-C6C5-445C-A308-E97F9443D55D}"/>
    <dgm:cxn modelId="{354BB43D-607C-473E-B416-EB1AD7AB7D14}" type="presOf" srcId="{C7B97077-6010-4C2F-BFDE-2E5A30FDA966}" destId="{F12B8F0C-7404-4A01-8A20-4BB3B1CFF7C7}" srcOrd="0" destOrd="0" presId="urn:microsoft.com/office/officeart/2005/8/layout/orgChart1"/>
    <dgm:cxn modelId="{E096D13E-3065-4F92-887C-35986E7642B2}" type="presOf" srcId="{C49C454A-0A9D-49D4-B020-F60B1C19341F}" destId="{E10CC904-2DCB-412C-9487-8984BB835D2D}" srcOrd="0" destOrd="0" presId="urn:microsoft.com/office/officeart/2005/8/layout/orgChart1"/>
    <dgm:cxn modelId="{9373EB5D-ACDC-4A95-9FFD-51FB428C2DFE}" type="presOf" srcId="{A9C84D1B-120B-48A9-AAF1-B2FD717C43CB}" destId="{AA219595-5DE2-43C2-8F55-695BD07B9A1E}" srcOrd="1" destOrd="0" presId="urn:microsoft.com/office/officeart/2005/8/layout/orgChart1"/>
    <dgm:cxn modelId="{2816105F-D8D5-4A04-A287-2C2E9E424FA1}" type="presOf" srcId="{9F2E430B-521E-446D-AADD-770FE110DA35}" destId="{055EE4A4-927B-4EC5-B850-4CA7B456C838}" srcOrd="0" destOrd="0" presId="urn:microsoft.com/office/officeart/2005/8/layout/orgChart1"/>
    <dgm:cxn modelId="{25C32063-A055-468A-847E-DADD360C1872}" type="presOf" srcId="{D531509B-0461-4BA2-993A-3E01BA53A635}" destId="{9EF3D727-D78F-4E8B-9841-666D94FFF840}" srcOrd="0" destOrd="0" presId="urn:microsoft.com/office/officeart/2005/8/layout/orgChart1"/>
    <dgm:cxn modelId="{20A7B445-7BA2-4689-B33B-A57F7A2B0D3D}" type="presOf" srcId="{B90FFA18-FC0D-49EB-A7DA-CA2A5F2153E0}" destId="{A11889E8-00C5-4564-A0EE-9D14C6B1B6EB}" srcOrd="0" destOrd="0" presId="urn:microsoft.com/office/officeart/2005/8/layout/orgChart1"/>
    <dgm:cxn modelId="{B2B76466-63D0-4C28-9517-FE3C8ADEB26A}" type="presOf" srcId="{B90FFA18-FC0D-49EB-A7DA-CA2A5F2153E0}" destId="{6D92DB57-5E50-4AC0-BDF9-24B3D38F23CA}" srcOrd="1" destOrd="0" presId="urn:microsoft.com/office/officeart/2005/8/layout/orgChart1"/>
    <dgm:cxn modelId="{4DFDFA49-1205-4D7E-868C-BD599B7040F2}" type="presOf" srcId="{DCF34956-28A2-4376-8704-871D37F5C11E}" destId="{33FCD23E-A8EB-4481-82CD-A0B16B35F187}" srcOrd="1" destOrd="0" presId="urn:microsoft.com/office/officeart/2005/8/layout/orgChart1"/>
    <dgm:cxn modelId="{3066506A-D09A-4140-8AC2-0E3CBA7B8250}" type="presOf" srcId="{E0152EC2-5E43-46E7-9232-234073721A1C}" destId="{188B8718-0497-44EE-B4B3-1094B00F4CF1}" srcOrd="0" destOrd="0" presId="urn:microsoft.com/office/officeart/2005/8/layout/orgChart1"/>
    <dgm:cxn modelId="{3F19DF6A-F9D4-4E73-B647-CC7DA68251C3}" srcId="{0F076ADC-8405-461F-9EDC-200AB5AEAC11}" destId="{A9C84D1B-120B-48A9-AAF1-B2FD717C43CB}" srcOrd="1" destOrd="0" parTransId="{99B4C54A-B051-47C7-BA56-CE428F13A6D6}" sibTransId="{DC44BE8E-270B-4F66-9708-F7226CB4388D}"/>
    <dgm:cxn modelId="{093FB76C-51F2-4EA1-A850-D3B7BDC03D2C}" type="presOf" srcId="{A4B0DE21-8A46-4DC1-B3AF-E35C70036897}" destId="{3F476D27-4973-4212-A53B-E6357FB04E9B}" srcOrd="1" destOrd="0" presId="urn:microsoft.com/office/officeart/2005/8/layout/orgChart1"/>
    <dgm:cxn modelId="{D4DDB86C-6445-47A4-83E3-1269EB300605}" srcId="{0919BA50-E269-4E02-89C6-910B0CD49105}" destId="{8B3DD563-2123-4D84-A5CC-D3AD21345E4F}" srcOrd="1" destOrd="0" parTransId="{C7B97077-6010-4C2F-BFDE-2E5A30FDA966}" sibTransId="{20CBB3DB-BD7F-4C0F-A73F-8A71BE804167}"/>
    <dgm:cxn modelId="{77C1DE6D-F5D5-43F4-8977-6CADD3C8BCF3}" type="presOf" srcId="{A9C84D1B-120B-48A9-AAF1-B2FD717C43CB}" destId="{290592FE-B208-49F9-89CC-3033C6C8A550}" srcOrd="0" destOrd="0" presId="urn:microsoft.com/office/officeart/2005/8/layout/orgChart1"/>
    <dgm:cxn modelId="{8B81286E-E3D3-4BC2-A348-835E4F6F67FB}" type="presOf" srcId="{34BFBFCB-3B70-49A1-A8D8-9E99CC07F942}" destId="{1D0FB6E9-6CED-453E-86A1-7408B82BCDB0}" srcOrd="0" destOrd="0" presId="urn:microsoft.com/office/officeart/2005/8/layout/orgChart1"/>
    <dgm:cxn modelId="{F907376E-663B-4665-87FF-1E1F9F638912}" srcId="{4B39164F-36C8-444E-B1A7-DB3F76A5529E}" destId="{422C064A-8EBE-4B83-B74D-78C949004257}" srcOrd="0" destOrd="0" parTransId="{4CBD7718-952D-41AE-B2AA-0307E9EF549A}" sibTransId="{6AC9CE91-7231-4D03-8436-39E11540D547}"/>
    <dgm:cxn modelId="{EA1C926E-D042-4D5E-A8D6-5BEEE30C217A}" type="presOf" srcId="{D995870D-C397-4663-AE30-D30B7E129A08}" destId="{C0663D08-9FE5-4E30-B827-2FDB5B645273}" srcOrd="0" destOrd="0" presId="urn:microsoft.com/office/officeart/2005/8/layout/orgChart1"/>
    <dgm:cxn modelId="{3A3B3E4F-CF42-46EC-8177-876FB83B357F}" type="presOf" srcId="{11700556-DC34-4D3A-B6FC-D3B964E722C1}" destId="{DB80D5CC-512F-49F0-9945-479C614B8D81}" srcOrd="0" destOrd="0" presId="urn:microsoft.com/office/officeart/2005/8/layout/orgChart1"/>
    <dgm:cxn modelId="{22F8634F-AED0-4368-A53A-09D8F8ABEADC}" type="presOf" srcId="{9B294FA3-C3AF-4516-8FF6-A4CB1530B07D}" destId="{6DE82E29-E5C3-4DF7-A7B3-CF51E1127C5D}" srcOrd="1" destOrd="0" presId="urn:microsoft.com/office/officeart/2005/8/layout/orgChart1"/>
    <dgm:cxn modelId="{2D62A54F-8E69-4083-A8F1-89456BB57F67}" type="presOf" srcId="{E97D0642-4A34-47BC-8FE1-432C4DFDF7C8}" destId="{EA661E97-AB15-4D61-865D-F1BC4B1F0587}" srcOrd="0" destOrd="0" presId="urn:microsoft.com/office/officeart/2005/8/layout/orgChart1"/>
    <dgm:cxn modelId="{9F31E079-777D-4819-A025-FC4864499AD1}" type="presOf" srcId="{64391647-721B-473D-923A-53BCF30D59D9}" destId="{4EFE830A-71E2-4FFC-9C7C-8C8D71395916}" srcOrd="0" destOrd="0" presId="urn:microsoft.com/office/officeart/2005/8/layout/orgChart1"/>
    <dgm:cxn modelId="{B53B9F7A-619F-42CF-9543-D546C8857F96}" srcId="{E0152EC2-5E43-46E7-9232-234073721A1C}" destId="{B90FFA18-FC0D-49EB-A7DA-CA2A5F2153E0}" srcOrd="2" destOrd="0" parTransId="{99F401B7-184C-4C75-B867-E61A452E59C4}" sibTransId="{04054F5F-ADC5-402A-8621-A117E12B51FB}"/>
    <dgm:cxn modelId="{559BD45A-D65E-46B7-87E2-3B0895934D4A}" type="presOf" srcId="{1EA4A180-BD6E-4D48-B564-1B04E2CC82F9}" destId="{96A15C80-CE74-4A52-B1A3-53B29F733ED6}" srcOrd="1" destOrd="0" presId="urn:microsoft.com/office/officeart/2005/8/layout/orgChart1"/>
    <dgm:cxn modelId="{E1961D7B-2F08-484D-BB36-6EE1158FD39B}" type="presOf" srcId="{4BDA4C6A-5F15-4B90-9E9C-318577859572}" destId="{B79C169B-22AB-45A0-A92E-6C8A6E05570B}" srcOrd="1" destOrd="0" presId="urn:microsoft.com/office/officeart/2005/8/layout/orgChart1"/>
    <dgm:cxn modelId="{DF25AE7B-E69F-4AD9-AFE3-5FBC765FDB1D}" type="presOf" srcId="{BC03BF02-5852-4CA7-9848-D9C3A66E3A1E}" destId="{63059078-CD02-4BE3-8E6F-7CD805A762B0}" srcOrd="0" destOrd="0" presId="urn:microsoft.com/office/officeart/2005/8/layout/orgChart1"/>
    <dgm:cxn modelId="{34F5827D-4EF6-4D6B-93C2-89EA9D438757}" type="presOf" srcId="{AEB64167-A9B7-4FEE-ABD6-9A4B05F4C324}" destId="{C1B5A175-E893-4EF8-9F2C-0F23B7B6FCD1}" srcOrd="0" destOrd="0" presId="urn:microsoft.com/office/officeart/2005/8/layout/orgChart1"/>
    <dgm:cxn modelId="{23888D7E-D00E-4275-93A2-7E72FBC81F9B}" type="presOf" srcId="{8B3DD563-2123-4D84-A5CC-D3AD21345E4F}" destId="{F9DCB04C-54DE-4AA8-8F23-0250709027C2}" srcOrd="1" destOrd="0" presId="urn:microsoft.com/office/officeart/2005/8/layout/orgChart1"/>
    <dgm:cxn modelId="{08D4BF81-3074-41E7-A2F1-4D41E2C8F129}" type="presOf" srcId="{016815BE-C6D2-4B71-8AF4-1AC80894DF6E}" destId="{522728F8-314A-4405-A61E-FEE3430A9C70}" srcOrd="0" destOrd="0" presId="urn:microsoft.com/office/officeart/2005/8/layout/orgChart1"/>
    <dgm:cxn modelId="{48B50C82-3F64-412B-9471-2D3084482155}" type="presOf" srcId="{73DF59DB-C44B-4EE3-9166-C4497330D22F}" destId="{6C57098B-0382-41DB-A5A1-3371710DB517}" srcOrd="0" destOrd="0" presId="urn:microsoft.com/office/officeart/2005/8/layout/orgChart1"/>
    <dgm:cxn modelId="{4A623686-E30E-4C09-A4D8-29323BBEBBC0}" type="presOf" srcId="{DCAF9CF8-AEB7-4F3E-BDA7-83234C9B8987}" destId="{CAFD0736-27E3-4E5E-B6A0-8CF7FC779675}" srcOrd="0" destOrd="0" presId="urn:microsoft.com/office/officeart/2005/8/layout/orgChart1"/>
    <dgm:cxn modelId="{18F69288-410F-4B85-BCA6-B799DD82286C}" type="presOf" srcId="{99B4C54A-B051-47C7-BA56-CE428F13A6D6}" destId="{AF79170B-BADF-4AD8-8E0F-F354B958E365}" srcOrd="0" destOrd="0" presId="urn:microsoft.com/office/officeart/2005/8/layout/orgChart1"/>
    <dgm:cxn modelId="{C813F38D-DE22-4EAE-80C4-53DD927A930F}" type="presOf" srcId="{422C064A-8EBE-4B83-B74D-78C949004257}" destId="{5724BD69-CC9D-42E5-B151-73445CCF5D7B}" srcOrd="0" destOrd="0" presId="urn:microsoft.com/office/officeart/2005/8/layout/orgChart1"/>
    <dgm:cxn modelId="{4D66808E-41AD-4A33-B9DC-34FD342F1FEE}" type="presOf" srcId="{4BDA4C6A-5F15-4B90-9E9C-318577859572}" destId="{346741C5-4432-4549-AE08-DE6C496AE7A0}" srcOrd="0" destOrd="0" presId="urn:microsoft.com/office/officeart/2005/8/layout/orgChart1"/>
    <dgm:cxn modelId="{751ED68E-B326-4195-A2BD-7B76E3516824}" type="presOf" srcId="{11357FD4-BEC8-442A-A8F7-0D10F1B98C2B}" destId="{93841F00-60EC-4926-9038-DE7D038CB605}" srcOrd="0" destOrd="0" presId="urn:microsoft.com/office/officeart/2005/8/layout/orgChart1"/>
    <dgm:cxn modelId="{6A3F1F91-439E-4BBF-A59E-8F5CAE18372D}" type="presOf" srcId="{BBC9F245-0D90-487A-9625-1AF6D793F4CD}" destId="{A5347D60-7483-4780-96AB-E5C077CA606E}" srcOrd="0" destOrd="0" presId="urn:microsoft.com/office/officeart/2005/8/layout/orgChart1"/>
    <dgm:cxn modelId="{4AF8DB96-F7C2-4BCD-A22F-5905F35BB0CC}" type="presOf" srcId="{D514936A-9963-4D7D-ACBE-258BD0B0D90A}" destId="{7F831E06-D32F-49AF-8791-0A355BBA96F5}" srcOrd="0" destOrd="0" presId="urn:microsoft.com/office/officeart/2005/8/layout/orgChart1"/>
    <dgm:cxn modelId="{4AF40598-504F-405B-AA2D-57E1AB8C47AB}" type="presOf" srcId="{346E437A-B052-4B63-BE64-47EBEF70EB4E}" destId="{7ECFCD0E-010F-4704-96EB-DF2B1C2B27CC}" srcOrd="1" destOrd="0" presId="urn:microsoft.com/office/officeart/2005/8/layout/orgChart1"/>
    <dgm:cxn modelId="{1C2E6799-414A-4AFB-A763-6F9C32B3BAE9}" type="presOf" srcId="{87A98CC5-F2E7-4CF9-8554-1D993707294C}" destId="{9A7C7F8E-6E8A-4967-9485-5AA021F59584}" srcOrd="0" destOrd="0" presId="urn:microsoft.com/office/officeart/2005/8/layout/orgChart1"/>
    <dgm:cxn modelId="{3A48A599-42AF-48B2-AC8A-8737080E5D30}" type="presOf" srcId="{C49325BC-E74E-4B0C-85DC-F01DD306C511}" destId="{8B45B966-1BE6-48A1-9116-4400BF6A2CFD}" srcOrd="1" destOrd="0" presId="urn:microsoft.com/office/officeart/2005/8/layout/orgChart1"/>
    <dgm:cxn modelId="{4CAF6E9A-404C-48EA-A5D7-04DE5EEA1B96}" type="presOf" srcId="{EF48ABB3-59ED-4B0E-9495-D314024901A1}" destId="{C4975726-2ECF-4873-9071-DE06120AB2F3}" srcOrd="0" destOrd="0" presId="urn:microsoft.com/office/officeart/2005/8/layout/orgChart1"/>
    <dgm:cxn modelId="{77C8D19B-A11C-4E98-9929-BA0030FDF8B7}" type="presOf" srcId="{11700556-DC34-4D3A-B6FC-D3B964E722C1}" destId="{85028F62-C7F7-4071-B312-5B5A31BAC5B4}" srcOrd="1" destOrd="0" presId="urn:microsoft.com/office/officeart/2005/8/layout/orgChart1"/>
    <dgm:cxn modelId="{47C16B9E-D6E9-4147-BAF3-D9C69963B9E8}" type="presOf" srcId="{604CCBB8-01E2-4AB9-94E4-6D76333129D0}" destId="{A84CD888-1418-4066-8EBC-D79689C295E5}" srcOrd="0" destOrd="0" presId="urn:microsoft.com/office/officeart/2005/8/layout/orgChart1"/>
    <dgm:cxn modelId="{3642D2A2-357D-4863-91DA-81155339D778}" type="presOf" srcId="{8D63F9B1-6416-4C95-913B-46D36FFB076D}" destId="{B676C513-3A2F-4377-B6C9-59585F26A3B5}" srcOrd="1" destOrd="0" presId="urn:microsoft.com/office/officeart/2005/8/layout/orgChart1"/>
    <dgm:cxn modelId="{D7862CA3-5F8D-4C37-94AA-DC7EA451443D}" srcId="{346E437A-B052-4B63-BE64-47EBEF70EB4E}" destId="{BC03BF02-5852-4CA7-9848-D9C3A66E3A1E}" srcOrd="4" destOrd="0" parTransId="{29D3FA91-2312-44C5-A7C4-A3DA666B90ED}" sibTransId="{6B2EF50C-2A9B-4453-9BC2-0214299767D7}"/>
    <dgm:cxn modelId="{580A44A3-0AA6-4B65-874F-766B1A72A342}" type="presOf" srcId="{016815BE-C6D2-4B71-8AF4-1AC80894DF6E}" destId="{76D9C50C-F492-4FD8-8540-53F834F032C1}" srcOrd="1" destOrd="0" presId="urn:microsoft.com/office/officeart/2005/8/layout/orgChart1"/>
    <dgm:cxn modelId="{4D38C5A4-3428-46B3-9937-83A95AD88ECA}" type="presOf" srcId="{219BAE5A-0677-4203-8071-1BA19AAE2574}" destId="{EB662AD8-2CC0-4C92-A7FE-9D5667F67EE8}" srcOrd="0" destOrd="0" presId="urn:microsoft.com/office/officeart/2005/8/layout/orgChart1"/>
    <dgm:cxn modelId="{03A134A7-D042-4721-A000-4B5E95DAEDF7}" srcId="{9B294FA3-C3AF-4516-8FF6-A4CB1530B07D}" destId="{999AC0CB-BFE0-4971-BE5C-E991A6287B18}" srcOrd="0" destOrd="0" parTransId="{604CCBB8-01E2-4AB9-94E4-6D76333129D0}" sibTransId="{63F2759A-74AA-4F67-A8A0-2982BE6EEC5B}"/>
    <dgm:cxn modelId="{C07146A7-881E-44DA-B2CA-B7E30E359461}" type="presOf" srcId="{4659F431-452C-4897-BA78-1D8237907A19}" destId="{E806065F-7A96-449A-B53E-C669DB737FDB}" srcOrd="0" destOrd="0" presId="urn:microsoft.com/office/officeart/2005/8/layout/orgChart1"/>
    <dgm:cxn modelId="{47AD86A7-033F-4E6A-A5E3-54BC944F408E}" type="presOf" srcId="{6F8E57A2-D604-470E-80C7-56AC2530F7F5}" destId="{1AFE78B0-0EA2-4BD5-83D1-96438AE65E20}" srcOrd="0" destOrd="0" presId="urn:microsoft.com/office/officeart/2005/8/layout/orgChart1"/>
    <dgm:cxn modelId="{7D0650A9-957D-4C11-AC80-F3E556C34E88}" type="presOf" srcId="{D514936A-9963-4D7D-ACBE-258BD0B0D90A}" destId="{26695C3B-DA42-4AD6-9E88-3FAB0F67EB31}" srcOrd="1" destOrd="0" presId="urn:microsoft.com/office/officeart/2005/8/layout/orgChart1"/>
    <dgm:cxn modelId="{BF931DAB-CFBF-46F8-8E2C-A6A1535CE7EB}" type="presOf" srcId="{999AC0CB-BFE0-4971-BE5C-E991A6287B18}" destId="{3D68B7D6-2B6F-466B-96C6-C0EAC655C461}" srcOrd="1" destOrd="0" presId="urn:microsoft.com/office/officeart/2005/8/layout/orgChart1"/>
    <dgm:cxn modelId="{F87786AE-C5CB-4CD3-AF4F-E2E61C19CDC0}" type="presOf" srcId="{0D3E8D48-4DAD-4387-8A6A-C3682340E47C}" destId="{0DFEE7CF-FA40-4D7A-BC6B-5F722B03FDF5}" srcOrd="0" destOrd="0" presId="urn:microsoft.com/office/officeart/2005/8/layout/orgChart1"/>
    <dgm:cxn modelId="{6F1A40AF-0558-46F6-9B86-01BA7E198328}" type="presOf" srcId="{346E437A-B052-4B63-BE64-47EBEF70EB4E}" destId="{BED42A3E-B2B3-4B1D-A02A-6BF124997E9E}" srcOrd="0" destOrd="0" presId="urn:microsoft.com/office/officeart/2005/8/layout/orgChart1"/>
    <dgm:cxn modelId="{2CEEFAAF-6DA2-4114-8F3A-6F41A5124CFC}" type="presOf" srcId="{0919BA50-E269-4E02-89C6-910B0CD49105}" destId="{4BD73587-7F7C-4D14-91E9-38B814838C08}" srcOrd="0" destOrd="0" presId="urn:microsoft.com/office/officeart/2005/8/layout/orgChart1"/>
    <dgm:cxn modelId="{91F89EB2-FB4B-4128-AF4D-A6769A9D92CC}" type="presOf" srcId="{2DD814F1-8149-4A1A-BA5D-7F7506FFDE45}" destId="{3C8926EA-4B76-4B70-876B-4401274169EE}" srcOrd="0" destOrd="0" presId="urn:microsoft.com/office/officeart/2005/8/layout/orgChart1"/>
    <dgm:cxn modelId="{F65F44B5-675B-49F1-9E05-97105CF53F38}" type="presOf" srcId="{1B8DB991-B428-45D9-9445-F738B13CC01F}" destId="{88A3C828-C8A0-40FC-B3FD-560B2DD85899}" srcOrd="0" destOrd="0" presId="urn:microsoft.com/office/officeart/2005/8/layout/orgChart1"/>
    <dgm:cxn modelId="{D32EC7B5-34D3-4594-85E0-3E07D151FF52}" srcId="{0F076ADC-8405-461F-9EDC-200AB5AEAC11}" destId="{4BDA4C6A-5F15-4B90-9E9C-318577859572}" srcOrd="0" destOrd="0" parTransId="{E97D0642-4A34-47BC-8FE1-432C4DFDF7C8}" sibTransId="{20FEFDA0-E2EA-4188-981F-A808D7FBE4F6}"/>
    <dgm:cxn modelId="{31AAEAB7-E14E-4D05-A44A-F8C8E726AF98}" type="presOf" srcId="{29D3FA91-2312-44C5-A7C4-A3DA666B90ED}" destId="{EE299D7A-5A32-4E96-B078-6EA1EBB3354B}" srcOrd="0" destOrd="0" presId="urn:microsoft.com/office/officeart/2005/8/layout/orgChart1"/>
    <dgm:cxn modelId="{4363F6B7-A696-4AB9-BB39-50497EE9303A}" type="presOf" srcId="{1B8DB991-B428-45D9-9445-F738B13CC01F}" destId="{41647123-95CF-496B-A3EB-6F59712BF97F}" srcOrd="1" destOrd="0" presId="urn:microsoft.com/office/officeart/2005/8/layout/orgChart1"/>
    <dgm:cxn modelId="{6226C7B9-6E96-4201-A00B-3C9012977738}" type="presOf" srcId="{422C064A-8EBE-4B83-B74D-78C949004257}" destId="{B87DA8BA-2C00-4EAB-8061-B33F05E7CB60}" srcOrd="1" destOrd="0" presId="urn:microsoft.com/office/officeart/2005/8/layout/orgChart1"/>
    <dgm:cxn modelId="{00A036BE-431A-44BA-8D6F-E7407A227B12}" srcId="{E0152EC2-5E43-46E7-9232-234073721A1C}" destId="{11700556-DC34-4D3A-B6FC-D3B964E722C1}" srcOrd="1" destOrd="0" parTransId="{2DD814F1-8149-4A1A-BA5D-7F7506FFDE45}" sibTransId="{34D5700F-9196-42AC-8A79-66E5330FE846}"/>
    <dgm:cxn modelId="{F69FD7C0-5100-4F4A-AB89-28A2B778FA11}" type="presOf" srcId="{99F401B7-184C-4C75-B867-E61A452E59C4}" destId="{BB291553-0002-4777-8FEF-B1D5F3084470}" srcOrd="0" destOrd="0" presId="urn:microsoft.com/office/officeart/2005/8/layout/orgChart1"/>
    <dgm:cxn modelId="{B22E29C8-750A-4E87-8E61-2DD04C0C5FEB}" type="presOf" srcId="{C70D7E88-E490-46BA-AEF2-915CCA97F050}" destId="{D295221A-D839-4560-BBE8-BDDEA923FF48}" srcOrd="0" destOrd="0" presId="urn:microsoft.com/office/officeart/2005/8/layout/orgChart1"/>
    <dgm:cxn modelId="{32CB95C8-09EA-4557-B776-7ED55B11FEFD}" type="presOf" srcId="{87A98CC5-F2E7-4CF9-8554-1D993707294C}" destId="{D1F9B3E0-4939-408D-9B0A-32FE44DBF77B}" srcOrd="1" destOrd="0" presId="urn:microsoft.com/office/officeart/2005/8/layout/orgChart1"/>
    <dgm:cxn modelId="{EB3B69CB-22C5-4978-B815-A70B92B81AC0}" type="presOf" srcId="{D9D920FE-1CD9-48CA-946A-B77196436C0A}" destId="{B2FD0945-270C-464D-8152-BBABB8A9175B}" srcOrd="0" destOrd="0" presId="urn:microsoft.com/office/officeart/2005/8/layout/orgChart1"/>
    <dgm:cxn modelId="{B1C3BCCC-A083-432A-A278-339687DC37BD}" type="presOf" srcId="{0919BA50-E269-4E02-89C6-910B0CD49105}" destId="{862230A4-75D9-4CE9-9223-8066D2F9E809}" srcOrd="1" destOrd="0" presId="urn:microsoft.com/office/officeart/2005/8/layout/orgChart1"/>
    <dgm:cxn modelId="{9790CBCF-7A59-4DF1-9130-E7A316C41A87}" type="presOf" srcId="{0D3E8D48-4DAD-4387-8A6A-C3682340E47C}" destId="{275C7B21-A6D4-40B6-BEF7-02EDADC8C086}" srcOrd="1" destOrd="0" presId="urn:microsoft.com/office/officeart/2005/8/layout/orgChart1"/>
    <dgm:cxn modelId="{728B0DD2-D35D-4579-809E-EE0A3B7E8EBC}" srcId="{BC03BF02-5852-4CA7-9848-D9C3A66E3A1E}" destId="{0D3E8D48-4DAD-4387-8A6A-C3682340E47C}" srcOrd="0" destOrd="0" parTransId="{393676E3-5E1B-4F1E-9B8C-FBD0368D1D45}" sibTransId="{468CD0A1-029B-4733-8059-98CE3D2F0578}"/>
    <dgm:cxn modelId="{730F2ED2-FBD3-4271-83F6-F0681797C957}" type="presOf" srcId="{96200D0C-FBBF-4005-B199-6D01BC46E7DC}" destId="{349B163B-D307-4C30-8101-9D6B1F394A2C}" srcOrd="1" destOrd="0" presId="urn:microsoft.com/office/officeart/2005/8/layout/orgChart1"/>
    <dgm:cxn modelId="{9034E0D4-3122-414B-AE73-19D657B0F0FC}" srcId="{346E437A-B052-4B63-BE64-47EBEF70EB4E}" destId="{9B294FA3-C3AF-4516-8FF6-A4CB1530B07D}" srcOrd="3" destOrd="0" parTransId="{53658D1C-8963-48D7-BBE1-C711DE35CE62}" sibTransId="{09AD6BB2-831D-4850-9916-2BD1AA86AB14}"/>
    <dgm:cxn modelId="{47D1FCD7-835B-4255-B462-FC4574C730D0}" srcId="{BC03BF02-5852-4CA7-9848-D9C3A66E3A1E}" destId="{87A98CC5-F2E7-4CF9-8554-1D993707294C}" srcOrd="1" destOrd="0" parTransId="{381B6333-4737-47CF-8793-508B2A49B0DA}" sibTransId="{DEB43DFB-EBA1-486D-B9FD-142F42AFB33C}"/>
    <dgm:cxn modelId="{3AB6EADA-7040-4BEB-B645-270A55808060}" srcId="{346E437A-B052-4B63-BE64-47EBEF70EB4E}" destId="{E0152EC2-5E43-46E7-9232-234073721A1C}" srcOrd="1" destOrd="0" parTransId="{C70D7E88-E490-46BA-AEF2-915CCA97F050}" sibTransId="{9321209C-2090-49AD-B88C-0D4B0AD29583}"/>
    <dgm:cxn modelId="{996DF7DB-5C02-4443-95F3-6155FABEC3A5}" type="presOf" srcId="{53658D1C-8963-48D7-BBE1-C711DE35CE62}" destId="{CAF8264D-9CD4-45B8-AC1E-A544662B8490}" srcOrd="0" destOrd="0" presId="urn:microsoft.com/office/officeart/2005/8/layout/orgChart1"/>
    <dgm:cxn modelId="{979E72E2-D9FA-41D6-92CD-19BA0964E14C}" type="presOf" srcId="{96200D0C-FBBF-4005-B199-6D01BC46E7DC}" destId="{4D1443B7-F9A7-4D23-AAD7-C61E23F0587D}" srcOrd="0" destOrd="0" presId="urn:microsoft.com/office/officeart/2005/8/layout/orgChart1"/>
    <dgm:cxn modelId="{2E3312E3-5EBD-4954-B07F-55CC283F97CD}" type="presOf" srcId="{DCAF9CF8-AEB7-4F3E-BDA7-83234C9B8987}" destId="{63E263DF-9B03-441E-91A5-1882E2A122DB}" srcOrd="1" destOrd="0" presId="urn:microsoft.com/office/officeart/2005/8/layout/orgChart1"/>
    <dgm:cxn modelId="{863A25E5-8F9A-4AF9-A697-3AE1E7E8FB1B}" type="presOf" srcId="{8B3DD563-2123-4D84-A5CC-D3AD21345E4F}" destId="{E5F9C8CA-0AEC-44C4-97D3-C89C5118ED3C}" srcOrd="0" destOrd="0" presId="urn:microsoft.com/office/officeart/2005/8/layout/orgChart1"/>
    <dgm:cxn modelId="{6E1057E6-9F76-48A1-A66D-813391BF424E}" type="presOf" srcId="{4B39164F-36C8-444E-B1A7-DB3F76A5529E}" destId="{FF906010-BCA1-44C9-B6F9-651BC1F1A23F}" srcOrd="0" destOrd="0" presId="urn:microsoft.com/office/officeart/2005/8/layout/orgChart1"/>
    <dgm:cxn modelId="{F6D38BE7-6662-4A6C-8929-0E6E2175F06E}" srcId="{346E437A-B052-4B63-BE64-47EBEF70EB4E}" destId="{8D63F9B1-6416-4C95-913B-46D36FFB076D}" srcOrd="2" destOrd="0" parTransId="{383BDFA5-9E36-4F60-B091-3545EF7B13A0}" sibTransId="{031E1A3F-FF9F-4665-B209-14866406D28B}"/>
    <dgm:cxn modelId="{E75C77E9-6AF9-4123-884D-9C41F85E3A42}" type="presOf" srcId="{C3A6E5EF-EFBE-431F-B30B-44689E432820}" destId="{72DCF1E4-9B75-407C-BEE0-A9D3A60B5E99}" srcOrd="0" destOrd="0" presId="urn:microsoft.com/office/officeart/2005/8/layout/orgChart1"/>
    <dgm:cxn modelId="{6D75B4EA-5777-43E9-82B0-968ADDA89E9E}" type="presOf" srcId="{0F076ADC-8405-461F-9EDC-200AB5AEAC11}" destId="{5DA7AB01-1D3B-4CEA-ADC5-93248583A54D}" srcOrd="1" destOrd="0" presId="urn:microsoft.com/office/officeart/2005/8/layout/orgChart1"/>
    <dgm:cxn modelId="{A877BCEB-D247-473A-A1E5-D1296DDE2CE6}" type="presOf" srcId="{383BDFA5-9E36-4F60-B091-3545EF7B13A0}" destId="{1D0488FC-4C60-4F63-A58E-B549868E93D4}" srcOrd="0" destOrd="0" presId="urn:microsoft.com/office/officeart/2005/8/layout/orgChart1"/>
    <dgm:cxn modelId="{2CBF25ED-80B9-4F58-9A74-7F370C0C33B7}" type="presOf" srcId="{2CD7359A-650A-4170-A07F-5BAE8967706A}" destId="{62B35285-C386-483A-B852-25CCBDE1F62C}" srcOrd="0" destOrd="0" presId="urn:microsoft.com/office/officeart/2005/8/layout/orgChart1"/>
    <dgm:cxn modelId="{7B7B0AEF-7421-481D-81B4-9E78EA32D60B}" srcId="{4B39164F-36C8-444E-B1A7-DB3F76A5529E}" destId="{F5A84AA0-D94B-45EF-8B30-10DB7559EA4E}" srcOrd="4" destOrd="0" parTransId="{73DF59DB-C44B-4EE3-9166-C4497330D22F}" sibTransId="{F1612C33-ECCA-4B3C-B638-6DAE616F136A}"/>
    <dgm:cxn modelId="{EFCBB8EF-E6AB-40EB-89CE-D6D5781C49D8}" type="presOf" srcId="{C49325BC-E74E-4B0C-85DC-F01DD306C511}" destId="{AB79BA38-5FD6-42B7-A1AD-BB9E5D88AE0B}" srcOrd="0" destOrd="0" presId="urn:microsoft.com/office/officeart/2005/8/layout/orgChart1"/>
    <dgm:cxn modelId="{660E42F0-B363-404D-8D0C-4911852DD924}" srcId="{6F8E57A2-D604-470E-80C7-56AC2530F7F5}" destId="{4B39164F-36C8-444E-B1A7-DB3F76A5529E}" srcOrd="0" destOrd="0" parTransId="{747FF111-F914-4BB1-95F7-5A450A9FB503}" sibTransId="{C653B130-F68C-4097-BFAA-7A69E788DC39}"/>
    <dgm:cxn modelId="{F5FD43F1-2F5D-41D4-82AE-AAA288BA8008}" type="presOf" srcId="{C407E72B-F295-45A3-B1D5-2DE75B60F3C3}" destId="{4A667359-41A6-4562-A3A9-46088E6DFB9F}" srcOrd="0" destOrd="0" presId="urn:microsoft.com/office/officeart/2005/8/layout/orgChart1"/>
    <dgm:cxn modelId="{0AFCF0F1-0D51-44C8-95A3-18BB7A2FA50E}" type="presOf" srcId="{999AC0CB-BFE0-4971-BE5C-E991A6287B18}" destId="{B3542A1F-DF5E-4F9B-A814-31060476D18D}" srcOrd="0" destOrd="0" presId="urn:microsoft.com/office/officeart/2005/8/layout/orgChart1"/>
    <dgm:cxn modelId="{C2BA4EF6-BB07-4826-84CD-6B2690DE6DE1}" srcId="{4B39164F-36C8-444E-B1A7-DB3F76A5529E}" destId="{0919BA50-E269-4E02-89C6-910B0CD49105}" srcOrd="2" destOrd="0" parTransId="{D995870D-C397-4663-AE30-D30B7E129A08}" sibTransId="{74B582F3-065F-4BED-ABFD-5D0E1DFF0D5F}"/>
    <dgm:cxn modelId="{82F440F8-208C-43F7-8162-58B47DEACCD8}" type="presOf" srcId="{F5A84AA0-D94B-45EF-8B30-10DB7559EA4E}" destId="{3947427B-F5DE-4DFE-B0A4-B69C299A83EB}" srcOrd="1" destOrd="0" presId="urn:microsoft.com/office/officeart/2005/8/layout/orgChart1"/>
    <dgm:cxn modelId="{A68119FB-0E81-47B2-A2F9-52953C20009C}" type="presOf" srcId="{4CBD7718-952D-41AE-B2AA-0307E9EF549A}" destId="{D78AD15D-CC9F-456E-8336-228B72A1E645}" srcOrd="0" destOrd="0" presId="urn:microsoft.com/office/officeart/2005/8/layout/orgChart1"/>
    <dgm:cxn modelId="{D9C496FC-C5F6-4547-BE38-2685683C0DDD}" type="presOf" srcId="{BC03BF02-5852-4CA7-9848-D9C3A66E3A1E}" destId="{BFFD7893-708B-469C-B3F1-381C63B65E1F}" srcOrd="1" destOrd="0" presId="urn:microsoft.com/office/officeart/2005/8/layout/orgChart1"/>
    <dgm:cxn modelId="{6A570AFD-0959-4F25-B2B4-70E98B3090B4}" type="presOf" srcId="{4B39164F-36C8-444E-B1A7-DB3F76A5529E}" destId="{DE91AF40-EFC9-4030-9207-373348C3695B}" srcOrd="1" destOrd="0" presId="urn:microsoft.com/office/officeart/2005/8/layout/orgChart1"/>
    <dgm:cxn modelId="{91DFB4FD-60C3-4125-8E14-470EB4871370}" type="presOf" srcId="{A4B0DE21-8A46-4DC1-B3AF-E35C70036897}" destId="{81307DDC-FADB-46CE-9A09-B49A8C5F2A1F}" srcOrd="0" destOrd="0" presId="urn:microsoft.com/office/officeart/2005/8/layout/orgChart1"/>
    <dgm:cxn modelId="{2B6ED1F3-1D26-4C60-8466-5543328685FF}" type="presParOf" srcId="{1AFE78B0-0EA2-4BD5-83D1-96438AE65E20}" destId="{854B8E91-F6D6-4EB1-A1D7-78BA425C463A}" srcOrd="0" destOrd="0" presId="urn:microsoft.com/office/officeart/2005/8/layout/orgChart1"/>
    <dgm:cxn modelId="{CF52ACC6-15BD-465E-8959-E17F703F74E5}" type="presParOf" srcId="{854B8E91-F6D6-4EB1-A1D7-78BA425C463A}" destId="{F8E1ED1B-1F91-4951-8121-C040A00D1DD9}" srcOrd="0" destOrd="0" presId="urn:microsoft.com/office/officeart/2005/8/layout/orgChart1"/>
    <dgm:cxn modelId="{31164B5D-CA85-41C5-9985-5FEA55DD6BA7}" type="presParOf" srcId="{F8E1ED1B-1F91-4951-8121-C040A00D1DD9}" destId="{FF906010-BCA1-44C9-B6F9-651BC1F1A23F}" srcOrd="0" destOrd="0" presId="urn:microsoft.com/office/officeart/2005/8/layout/orgChart1"/>
    <dgm:cxn modelId="{5A9A0A2B-079D-4903-95CE-7AD1B45C5E4D}" type="presParOf" srcId="{F8E1ED1B-1F91-4951-8121-C040A00D1DD9}" destId="{DE91AF40-EFC9-4030-9207-373348C3695B}" srcOrd="1" destOrd="0" presId="urn:microsoft.com/office/officeart/2005/8/layout/orgChart1"/>
    <dgm:cxn modelId="{FD0AED98-8661-4A81-B6AF-57055ADC1CEB}" type="presParOf" srcId="{854B8E91-F6D6-4EB1-A1D7-78BA425C463A}" destId="{DBD54BB7-AD52-4603-9FB5-184DABDB22C6}" srcOrd="1" destOrd="0" presId="urn:microsoft.com/office/officeart/2005/8/layout/orgChart1"/>
    <dgm:cxn modelId="{5E94123B-1913-4A27-A5D4-A6AB8B172314}" type="presParOf" srcId="{DBD54BB7-AD52-4603-9FB5-184DABDB22C6}" destId="{1D0FB6E9-6CED-453E-86A1-7408B82BCDB0}" srcOrd="0" destOrd="0" presId="urn:microsoft.com/office/officeart/2005/8/layout/orgChart1"/>
    <dgm:cxn modelId="{0ADEFEB2-9CC2-49E7-BD31-48494E8EC7EC}" type="presParOf" srcId="{DBD54BB7-AD52-4603-9FB5-184DABDB22C6}" destId="{036BE02E-A4B9-42C7-B6CC-FF9509546FE0}" srcOrd="1" destOrd="0" presId="urn:microsoft.com/office/officeart/2005/8/layout/orgChart1"/>
    <dgm:cxn modelId="{2D96E124-8D66-4F8A-8E89-407D79548AB2}" type="presParOf" srcId="{036BE02E-A4B9-42C7-B6CC-FF9509546FE0}" destId="{573A598D-012A-422F-B857-7B992A557941}" srcOrd="0" destOrd="0" presId="urn:microsoft.com/office/officeart/2005/8/layout/orgChart1"/>
    <dgm:cxn modelId="{CF1FE9C4-D568-433E-8227-CE4E62A6427F}" type="presParOf" srcId="{573A598D-012A-422F-B857-7B992A557941}" destId="{BED42A3E-B2B3-4B1D-A02A-6BF124997E9E}" srcOrd="0" destOrd="0" presId="urn:microsoft.com/office/officeart/2005/8/layout/orgChart1"/>
    <dgm:cxn modelId="{2FB0C099-6544-4848-B2D0-899D6ED0D942}" type="presParOf" srcId="{573A598D-012A-422F-B857-7B992A557941}" destId="{7ECFCD0E-010F-4704-96EB-DF2B1C2B27CC}" srcOrd="1" destOrd="0" presId="urn:microsoft.com/office/officeart/2005/8/layout/orgChart1"/>
    <dgm:cxn modelId="{C5FBE74A-D58A-4B12-A356-EBA01F345365}" type="presParOf" srcId="{036BE02E-A4B9-42C7-B6CC-FF9509546FE0}" destId="{390C4DDA-4B1A-455D-A0B6-A5E95B3A8DC8}" srcOrd="1" destOrd="0" presId="urn:microsoft.com/office/officeart/2005/8/layout/orgChart1"/>
    <dgm:cxn modelId="{AC472197-FE45-40F8-A82F-595DBA77EA21}" type="presParOf" srcId="{390C4DDA-4B1A-455D-A0B6-A5E95B3A8DC8}" destId="{C4975726-2ECF-4873-9071-DE06120AB2F3}" srcOrd="0" destOrd="0" presId="urn:microsoft.com/office/officeart/2005/8/layout/orgChart1"/>
    <dgm:cxn modelId="{D2A9F6A3-BD29-4008-B680-CBD9184C539E}" type="presParOf" srcId="{390C4DDA-4B1A-455D-A0B6-A5E95B3A8DC8}" destId="{2BDE9BAA-F926-4AFD-A266-CC4ADB3D5CDC}" srcOrd="1" destOrd="0" presId="urn:microsoft.com/office/officeart/2005/8/layout/orgChart1"/>
    <dgm:cxn modelId="{32AB3D6C-389E-4D13-9D63-055EE8A171AA}" type="presParOf" srcId="{2BDE9BAA-F926-4AFD-A266-CC4ADB3D5CDC}" destId="{1033AD03-E716-4ECB-93F3-6BB1C5255F12}" srcOrd="0" destOrd="0" presId="urn:microsoft.com/office/officeart/2005/8/layout/orgChart1"/>
    <dgm:cxn modelId="{0A3E2A57-E20E-4122-9059-366056F2FB77}" type="presParOf" srcId="{1033AD03-E716-4ECB-93F3-6BB1C5255F12}" destId="{522728F8-314A-4405-A61E-FEE3430A9C70}" srcOrd="0" destOrd="0" presId="urn:microsoft.com/office/officeart/2005/8/layout/orgChart1"/>
    <dgm:cxn modelId="{F10EBC6C-9763-4B44-AFD6-64DF98C0CD28}" type="presParOf" srcId="{1033AD03-E716-4ECB-93F3-6BB1C5255F12}" destId="{76D9C50C-F492-4FD8-8540-53F834F032C1}" srcOrd="1" destOrd="0" presId="urn:microsoft.com/office/officeart/2005/8/layout/orgChart1"/>
    <dgm:cxn modelId="{D9A38576-39A3-46B5-A698-20DBD57C9F2A}" type="presParOf" srcId="{2BDE9BAA-F926-4AFD-A266-CC4ADB3D5CDC}" destId="{6C5880EF-EAC5-49AF-AF3D-8A771D4AB764}" srcOrd="1" destOrd="0" presId="urn:microsoft.com/office/officeart/2005/8/layout/orgChart1"/>
    <dgm:cxn modelId="{6B43D8F7-8D20-4E92-B90C-C6DE9E18C115}" type="presParOf" srcId="{2BDE9BAA-F926-4AFD-A266-CC4ADB3D5CDC}" destId="{0FD0D4CB-FFF5-42A5-A824-749C09D60CF2}" srcOrd="2" destOrd="0" presId="urn:microsoft.com/office/officeart/2005/8/layout/orgChart1"/>
    <dgm:cxn modelId="{B29D48E7-4983-42BC-940B-3926B53D5E52}" type="presParOf" srcId="{390C4DDA-4B1A-455D-A0B6-A5E95B3A8DC8}" destId="{D295221A-D839-4560-BBE8-BDDEA923FF48}" srcOrd="2" destOrd="0" presId="urn:microsoft.com/office/officeart/2005/8/layout/orgChart1"/>
    <dgm:cxn modelId="{B248C097-B182-4827-ACE4-B97A322A06CA}" type="presParOf" srcId="{390C4DDA-4B1A-455D-A0B6-A5E95B3A8DC8}" destId="{F59B7707-099B-44A3-BBB5-7E3FDE495789}" srcOrd="3" destOrd="0" presId="urn:microsoft.com/office/officeart/2005/8/layout/orgChart1"/>
    <dgm:cxn modelId="{3BC10634-4337-4522-81CD-49AA7A09D7F5}" type="presParOf" srcId="{F59B7707-099B-44A3-BBB5-7E3FDE495789}" destId="{A1C9AEE1-2F82-4B96-A157-EFDEA5CDD52D}" srcOrd="0" destOrd="0" presId="urn:microsoft.com/office/officeart/2005/8/layout/orgChart1"/>
    <dgm:cxn modelId="{750716CD-1CBD-4FCA-AC7C-F2E444048E69}" type="presParOf" srcId="{A1C9AEE1-2F82-4B96-A157-EFDEA5CDD52D}" destId="{188B8718-0497-44EE-B4B3-1094B00F4CF1}" srcOrd="0" destOrd="0" presId="urn:microsoft.com/office/officeart/2005/8/layout/orgChart1"/>
    <dgm:cxn modelId="{87D21F7D-8FD6-4B93-8535-FEC4452451BF}" type="presParOf" srcId="{A1C9AEE1-2F82-4B96-A157-EFDEA5CDD52D}" destId="{D70C7C34-F6D7-48A3-A3C4-383E0DE375AC}" srcOrd="1" destOrd="0" presId="urn:microsoft.com/office/officeart/2005/8/layout/orgChart1"/>
    <dgm:cxn modelId="{93AEBE81-5673-4098-8479-2E2D2C4688BC}" type="presParOf" srcId="{F59B7707-099B-44A3-BBB5-7E3FDE495789}" destId="{8ADE19FE-D3F3-499C-9AFD-F3CE3CE7B926}" srcOrd="1" destOrd="0" presId="urn:microsoft.com/office/officeart/2005/8/layout/orgChart1"/>
    <dgm:cxn modelId="{93D944BB-A86F-447D-BBB8-7DFAAA90095E}" type="presParOf" srcId="{8ADE19FE-D3F3-499C-9AFD-F3CE3CE7B926}" destId="{4A667359-41A6-4562-A3A9-46088E6DFB9F}" srcOrd="0" destOrd="0" presId="urn:microsoft.com/office/officeart/2005/8/layout/orgChart1"/>
    <dgm:cxn modelId="{0E0BB609-975B-4189-8FED-871D984F28B2}" type="presParOf" srcId="{8ADE19FE-D3F3-499C-9AFD-F3CE3CE7B926}" destId="{9F97AE0F-1022-4C5F-8044-54C685DF2860}" srcOrd="1" destOrd="0" presId="urn:microsoft.com/office/officeart/2005/8/layout/orgChart1"/>
    <dgm:cxn modelId="{C9E7D969-FFE8-4774-B823-DB8A0AF427C9}" type="presParOf" srcId="{9F97AE0F-1022-4C5F-8044-54C685DF2860}" destId="{75304AB5-B8CD-4636-9DBD-FF57780695AF}" srcOrd="0" destOrd="0" presId="urn:microsoft.com/office/officeart/2005/8/layout/orgChart1"/>
    <dgm:cxn modelId="{B319B5D5-DCAA-4F4B-BF9C-43792B353467}" type="presParOf" srcId="{75304AB5-B8CD-4636-9DBD-FF57780695AF}" destId="{19AA4941-607B-4B72-81B5-34903B291761}" srcOrd="0" destOrd="0" presId="urn:microsoft.com/office/officeart/2005/8/layout/orgChart1"/>
    <dgm:cxn modelId="{263EC5E7-F014-4B7E-99A1-3F7618A51D6D}" type="presParOf" srcId="{75304AB5-B8CD-4636-9DBD-FF57780695AF}" destId="{96A15C80-CE74-4A52-B1A3-53B29F733ED6}" srcOrd="1" destOrd="0" presId="urn:microsoft.com/office/officeart/2005/8/layout/orgChart1"/>
    <dgm:cxn modelId="{590FAECE-F81E-4962-9E03-FBDDD04B0586}" type="presParOf" srcId="{9F97AE0F-1022-4C5F-8044-54C685DF2860}" destId="{3A99F1F9-38F7-4270-97F1-34156DC1166E}" srcOrd="1" destOrd="0" presId="urn:microsoft.com/office/officeart/2005/8/layout/orgChart1"/>
    <dgm:cxn modelId="{EB6DFFAE-CE8E-4BDB-8D4D-5E470A129471}" type="presParOf" srcId="{9F97AE0F-1022-4C5F-8044-54C685DF2860}" destId="{5AD9899B-5C25-471B-86FF-0B1B1C3F5CE4}" srcOrd="2" destOrd="0" presId="urn:microsoft.com/office/officeart/2005/8/layout/orgChart1"/>
    <dgm:cxn modelId="{DE7F594A-25B0-4081-A71E-F2D85434F644}" type="presParOf" srcId="{8ADE19FE-D3F3-499C-9AFD-F3CE3CE7B926}" destId="{3C8926EA-4B76-4B70-876B-4401274169EE}" srcOrd="2" destOrd="0" presId="urn:microsoft.com/office/officeart/2005/8/layout/orgChart1"/>
    <dgm:cxn modelId="{7C562081-F2E8-4614-9C61-165A5833A64E}" type="presParOf" srcId="{8ADE19FE-D3F3-499C-9AFD-F3CE3CE7B926}" destId="{224EE7C6-21E7-420D-AA89-480C5085A0DC}" srcOrd="3" destOrd="0" presId="urn:microsoft.com/office/officeart/2005/8/layout/orgChart1"/>
    <dgm:cxn modelId="{814F2498-513F-492D-9DC6-1FE7D2061E40}" type="presParOf" srcId="{224EE7C6-21E7-420D-AA89-480C5085A0DC}" destId="{F82DF071-69C9-4F62-92FE-51B0EEFF0383}" srcOrd="0" destOrd="0" presId="urn:microsoft.com/office/officeart/2005/8/layout/orgChart1"/>
    <dgm:cxn modelId="{821FB0B1-0E94-469D-8C45-CCB37DDFC9F3}" type="presParOf" srcId="{F82DF071-69C9-4F62-92FE-51B0EEFF0383}" destId="{DB80D5CC-512F-49F0-9945-479C614B8D81}" srcOrd="0" destOrd="0" presId="urn:microsoft.com/office/officeart/2005/8/layout/orgChart1"/>
    <dgm:cxn modelId="{D570CCC4-5D92-4317-9DC2-B1EB2B768856}" type="presParOf" srcId="{F82DF071-69C9-4F62-92FE-51B0EEFF0383}" destId="{85028F62-C7F7-4071-B312-5B5A31BAC5B4}" srcOrd="1" destOrd="0" presId="urn:microsoft.com/office/officeart/2005/8/layout/orgChart1"/>
    <dgm:cxn modelId="{92A26B92-6338-461F-9C18-D173D1258598}" type="presParOf" srcId="{224EE7C6-21E7-420D-AA89-480C5085A0DC}" destId="{7654A883-2265-40A5-A13F-BA385207F0F0}" srcOrd="1" destOrd="0" presId="urn:microsoft.com/office/officeart/2005/8/layout/orgChart1"/>
    <dgm:cxn modelId="{6E302C12-A1FE-47B7-BAC8-D6EF12DF13BC}" type="presParOf" srcId="{224EE7C6-21E7-420D-AA89-480C5085A0DC}" destId="{F09113D6-997B-48BD-9E25-8D3668E29900}" srcOrd="2" destOrd="0" presId="urn:microsoft.com/office/officeart/2005/8/layout/orgChart1"/>
    <dgm:cxn modelId="{069F5F0D-1259-48E5-BB92-F728C4F02049}" type="presParOf" srcId="{8ADE19FE-D3F3-499C-9AFD-F3CE3CE7B926}" destId="{BB291553-0002-4777-8FEF-B1D5F3084470}" srcOrd="4" destOrd="0" presId="urn:microsoft.com/office/officeart/2005/8/layout/orgChart1"/>
    <dgm:cxn modelId="{2416424F-D9E2-441D-96A0-6B837245E43C}" type="presParOf" srcId="{8ADE19FE-D3F3-499C-9AFD-F3CE3CE7B926}" destId="{8B06321A-E7EB-4C5A-8DF8-17B4EAB93598}" srcOrd="5" destOrd="0" presId="urn:microsoft.com/office/officeart/2005/8/layout/orgChart1"/>
    <dgm:cxn modelId="{D5FDD2A5-A677-4724-8E13-E604ADA6A78C}" type="presParOf" srcId="{8B06321A-E7EB-4C5A-8DF8-17B4EAB93598}" destId="{316407E0-24DA-4807-83FA-2D198F1DCB16}" srcOrd="0" destOrd="0" presId="urn:microsoft.com/office/officeart/2005/8/layout/orgChart1"/>
    <dgm:cxn modelId="{A4B639A8-78FC-4D44-B1EB-F43C1F458DBF}" type="presParOf" srcId="{316407E0-24DA-4807-83FA-2D198F1DCB16}" destId="{A11889E8-00C5-4564-A0EE-9D14C6B1B6EB}" srcOrd="0" destOrd="0" presId="urn:microsoft.com/office/officeart/2005/8/layout/orgChart1"/>
    <dgm:cxn modelId="{0DEFFA7A-9151-488B-B322-58BECAD32E98}" type="presParOf" srcId="{316407E0-24DA-4807-83FA-2D198F1DCB16}" destId="{6D92DB57-5E50-4AC0-BDF9-24B3D38F23CA}" srcOrd="1" destOrd="0" presId="urn:microsoft.com/office/officeart/2005/8/layout/orgChart1"/>
    <dgm:cxn modelId="{B990BCBB-32C4-4484-99ED-CBCF7F6192FF}" type="presParOf" srcId="{8B06321A-E7EB-4C5A-8DF8-17B4EAB93598}" destId="{50FF924A-64DF-4CB2-9A8A-3FFEF580D415}" srcOrd="1" destOrd="0" presId="urn:microsoft.com/office/officeart/2005/8/layout/orgChart1"/>
    <dgm:cxn modelId="{5228EF0D-28A9-46B5-A5EB-74CFAE4572E0}" type="presParOf" srcId="{8B06321A-E7EB-4C5A-8DF8-17B4EAB93598}" destId="{5C68EEFB-FDDE-4A01-9C43-A1DF760FBB33}" srcOrd="2" destOrd="0" presId="urn:microsoft.com/office/officeart/2005/8/layout/orgChart1"/>
    <dgm:cxn modelId="{F52A5246-F550-477C-9D3B-92C87CF30929}" type="presParOf" srcId="{F59B7707-099B-44A3-BBB5-7E3FDE495789}" destId="{D574316B-9FB1-4EC1-ACE0-EE7B9DE5397A}" srcOrd="2" destOrd="0" presId="urn:microsoft.com/office/officeart/2005/8/layout/orgChart1"/>
    <dgm:cxn modelId="{444A8E05-E1FC-42AD-8E57-7808E30D3AB8}" type="presParOf" srcId="{390C4DDA-4B1A-455D-A0B6-A5E95B3A8DC8}" destId="{1D0488FC-4C60-4F63-A58E-B549868E93D4}" srcOrd="4" destOrd="0" presId="urn:microsoft.com/office/officeart/2005/8/layout/orgChart1"/>
    <dgm:cxn modelId="{47A1EA81-F72D-4A4E-8A08-C73772C83002}" type="presParOf" srcId="{390C4DDA-4B1A-455D-A0B6-A5E95B3A8DC8}" destId="{D57D03B6-EC36-47CA-BA86-440D1AB4918C}" srcOrd="5" destOrd="0" presId="urn:microsoft.com/office/officeart/2005/8/layout/orgChart1"/>
    <dgm:cxn modelId="{F05D06EE-AE6D-4E54-982F-3723EA0CD831}" type="presParOf" srcId="{D57D03B6-EC36-47CA-BA86-440D1AB4918C}" destId="{EE1DB52F-1940-4EC8-8B94-1256CDF6BC1B}" srcOrd="0" destOrd="0" presId="urn:microsoft.com/office/officeart/2005/8/layout/orgChart1"/>
    <dgm:cxn modelId="{8B6437DC-F926-4B54-9E01-0D74FEB7237F}" type="presParOf" srcId="{EE1DB52F-1940-4EC8-8B94-1256CDF6BC1B}" destId="{F4669C3A-1490-4E30-A651-369A37857D30}" srcOrd="0" destOrd="0" presId="urn:microsoft.com/office/officeart/2005/8/layout/orgChart1"/>
    <dgm:cxn modelId="{4A82C997-ADF8-4C95-9371-642BA7F1DF30}" type="presParOf" srcId="{EE1DB52F-1940-4EC8-8B94-1256CDF6BC1B}" destId="{B676C513-3A2F-4377-B6C9-59585F26A3B5}" srcOrd="1" destOrd="0" presId="urn:microsoft.com/office/officeart/2005/8/layout/orgChart1"/>
    <dgm:cxn modelId="{143BDD7E-9C3E-494D-A9DB-EE42B0D7EFC7}" type="presParOf" srcId="{D57D03B6-EC36-47CA-BA86-440D1AB4918C}" destId="{EA51E6E9-4D98-4570-990C-A97E61329146}" srcOrd="1" destOrd="0" presId="urn:microsoft.com/office/officeart/2005/8/layout/orgChart1"/>
    <dgm:cxn modelId="{151E11A8-1576-49D3-A7D8-F6412BC82E17}" type="presParOf" srcId="{EA51E6E9-4D98-4570-990C-A97E61329146}" destId="{055EE4A4-927B-4EC5-B850-4CA7B456C838}" srcOrd="0" destOrd="0" presId="urn:microsoft.com/office/officeart/2005/8/layout/orgChart1"/>
    <dgm:cxn modelId="{7C3455A3-6AED-4AC7-BE37-F38E8A5CA6AF}" type="presParOf" srcId="{EA51E6E9-4D98-4570-990C-A97E61329146}" destId="{1F4B7348-F27C-49AD-AE6F-16F3B68BBD78}" srcOrd="1" destOrd="0" presId="urn:microsoft.com/office/officeart/2005/8/layout/orgChart1"/>
    <dgm:cxn modelId="{021553BD-A53F-4312-8030-9959004C5B02}" type="presParOf" srcId="{1F4B7348-F27C-49AD-AE6F-16F3B68BBD78}" destId="{0F2CC145-5474-4EB8-8D22-0F0B4E775578}" srcOrd="0" destOrd="0" presId="urn:microsoft.com/office/officeart/2005/8/layout/orgChart1"/>
    <dgm:cxn modelId="{2BDDFF21-6B16-433C-86C2-6ED7710D0B36}" type="presParOf" srcId="{0F2CC145-5474-4EB8-8D22-0F0B4E775578}" destId="{7F831E06-D32F-49AF-8791-0A355BBA96F5}" srcOrd="0" destOrd="0" presId="urn:microsoft.com/office/officeart/2005/8/layout/orgChart1"/>
    <dgm:cxn modelId="{CFE5C4A4-972E-4E5A-B639-F505FB1AB419}" type="presParOf" srcId="{0F2CC145-5474-4EB8-8D22-0F0B4E775578}" destId="{26695C3B-DA42-4AD6-9E88-3FAB0F67EB31}" srcOrd="1" destOrd="0" presId="urn:microsoft.com/office/officeart/2005/8/layout/orgChart1"/>
    <dgm:cxn modelId="{57813B17-BA62-4A67-BC84-5EEE22C0406C}" type="presParOf" srcId="{1F4B7348-F27C-49AD-AE6F-16F3B68BBD78}" destId="{5E416F53-D02E-4682-AC94-29C1BEEDE5F9}" srcOrd="1" destOrd="0" presId="urn:microsoft.com/office/officeart/2005/8/layout/orgChart1"/>
    <dgm:cxn modelId="{16DEA509-D66D-4B02-A272-230B6750E68A}" type="presParOf" srcId="{1F4B7348-F27C-49AD-AE6F-16F3B68BBD78}" destId="{85DDD2CA-5C04-4C2B-BE4E-7FA7BFCF50B6}" srcOrd="2" destOrd="0" presId="urn:microsoft.com/office/officeart/2005/8/layout/orgChart1"/>
    <dgm:cxn modelId="{EA8610AF-DFB0-46C9-88E8-F5638ADBF6AD}" type="presParOf" srcId="{EA51E6E9-4D98-4570-990C-A97E61329146}" destId="{F1C59BD6-68BD-4595-9458-B18C09FD0EE1}" srcOrd="2" destOrd="0" presId="urn:microsoft.com/office/officeart/2005/8/layout/orgChart1"/>
    <dgm:cxn modelId="{BA6D7422-AE9B-428C-B22F-3FC950062CF5}" type="presParOf" srcId="{EA51E6E9-4D98-4570-990C-A97E61329146}" destId="{F6C554A7-7A6C-4AA6-AE30-2320481F2FAD}" srcOrd="3" destOrd="0" presId="urn:microsoft.com/office/officeart/2005/8/layout/orgChart1"/>
    <dgm:cxn modelId="{B3AE1571-EBA4-4DEC-8012-E1C505FEF391}" type="presParOf" srcId="{F6C554A7-7A6C-4AA6-AE30-2320481F2FAD}" destId="{E948E6C9-B74D-49DC-87AB-B14FBCF706B7}" srcOrd="0" destOrd="0" presId="urn:microsoft.com/office/officeart/2005/8/layout/orgChart1"/>
    <dgm:cxn modelId="{9A09EB83-CF7D-44E6-B104-5A6A32192A54}" type="presParOf" srcId="{E948E6C9-B74D-49DC-87AB-B14FBCF706B7}" destId="{AB79BA38-5FD6-42B7-A1AD-BB9E5D88AE0B}" srcOrd="0" destOrd="0" presId="urn:microsoft.com/office/officeart/2005/8/layout/orgChart1"/>
    <dgm:cxn modelId="{54081C0F-4813-45A3-AB9F-23CA998AA101}" type="presParOf" srcId="{E948E6C9-B74D-49DC-87AB-B14FBCF706B7}" destId="{8B45B966-1BE6-48A1-9116-4400BF6A2CFD}" srcOrd="1" destOrd="0" presId="urn:microsoft.com/office/officeart/2005/8/layout/orgChart1"/>
    <dgm:cxn modelId="{E3934E24-B431-40C8-804A-E89793EBBDA2}" type="presParOf" srcId="{F6C554A7-7A6C-4AA6-AE30-2320481F2FAD}" destId="{92DD5D0D-984F-423C-968B-D9D0DBA788B1}" srcOrd="1" destOrd="0" presId="urn:microsoft.com/office/officeart/2005/8/layout/orgChart1"/>
    <dgm:cxn modelId="{7711A9CB-CF0E-4D34-AF15-DAE2FB800EED}" type="presParOf" srcId="{F6C554A7-7A6C-4AA6-AE30-2320481F2FAD}" destId="{EC17271B-AC4B-4353-9760-505FC1E6D0AE}" srcOrd="2" destOrd="0" presId="urn:microsoft.com/office/officeart/2005/8/layout/orgChart1"/>
    <dgm:cxn modelId="{29754091-5A15-4C76-8C61-B4E1881BC67C}" type="presParOf" srcId="{D57D03B6-EC36-47CA-BA86-440D1AB4918C}" destId="{94083426-9771-4F60-8514-93FEC7184D18}" srcOrd="2" destOrd="0" presId="urn:microsoft.com/office/officeart/2005/8/layout/orgChart1"/>
    <dgm:cxn modelId="{18B8B691-6088-4CA3-B3FF-176B98CE87D7}" type="presParOf" srcId="{390C4DDA-4B1A-455D-A0B6-A5E95B3A8DC8}" destId="{CAF8264D-9CD4-45B8-AC1E-A544662B8490}" srcOrd="6" destOrd="0" presId="urn:microsoft.com/office/officeart/2005/8/layout/orgChart1"/>
    <dgm:cxn modelId="{3C1BA08D-7EF1-404E-AADE-9A7D5134C320}" type="presParOf" srcId="{390C4DDA-4B1A-455D-A0B6-A5E95B3A8DC8}" destId="{0660333F-656E-477F-A2B0-E5966E749333}" srcOrd="7" destOrd="0" presId="urn:microsoft.com/office/officeart/2005/8/layout/orgChart1"/>
    <dgm:cxn modelId="{B53A0ABC-8FF4-4E24-9B8A-DD020EC3DF51}" type="presParOf" srcId="{0660333F-656E-477F-A2B0-E5966E749333}" destId="{3125A57C-918C-4F2E-9277-7528ACFF62E2}" srcOrd="0" destOrd="0" presId="urn:microsoft.com/office/officeart/2005/8/layout/orgChart1"/>
    <dgm:cxn modelId="{10AA2299-DC27-47F8-AF4B-93D90B6E836F}" type="presParOf" srcId="{3125A57C-918C-4F2E-9277-7528ACFF62E2}" destId="{562D5947-82A7-4273-9F66-65C9C534FB1F}" srcOrd="0" destOrd="0" presId="urn:microsoft.com/office/officeart/2005/8/layout/orgChart1"/>
    <dgm:cxn modelId="{8E368DBF-AB1D-4E81-B368-95AB3977E705}" type="presParOf" srcId="{3125A57C-918C-4F2E-9277-7528ACFF62E2}" destId="{6DE82E29-E5C3-4DF7-A7B3-CF51E1127C5D}" srcOrd="1" destOrd="0" presId="urn:microsoft.com/office/officeart/2005/8/layout/orgChart1"/>
    <dgm:cxn modelId="{1B3A6018-EBC2-4AB0-B00B-6AB23233AF2B}" type="presParOf" srcId="{0660333F-656E-477F-A2B0-E5966E749333}" destId="{06DCA8F9-A4DD-4D03-AA1C-C4600457071E}" srcOrd="1" destOrd="0" presId="urn:microsoft.com/office/officeart/2005/8/layout/orgChart1"/>
    <dgm:cxn modelId="{D2B3C9CA-E283-4109-AB45-6F0FD820C274}" type="presParOf" srcId="{06DCA8F9-A4DD-4D03-AA1C-C4600457071E}" destId="{A84CD888-1418-4066-8EBC-D79689C295E5}" srcOrd="0" destOrd="0" presId="urn:microsoft.com/office/officeart/2005/8/layout/orgChart1"/>
    <dgm:cxn modelId="{AC7F1E79-6349-4ECE-9051-4D9C4F55671C}" type="presParOf" srcId="{06DCA8F9-A4DD-4D03-AA1C-C4600457071E}" destId="{8F2B3121-9C92-43B9-BA09-42C78187B65C}" srcOrd="1" destOrd="0" presId="urn:microsoft.com/office/officeart/2005/8/layout/orgChart1"/>
    <dgm:cxn modelId="{04820F2A-3CD2-4155-BE62-5A4BD017F8A1}" type="presParOf" srcId="{8F2B3121-9C92-43B9-BA09-42C78187B65C}" destId="{41B528BC-8FD5-4FD2-8D90-D3B7DD36A863}" srcOrd="0" destOrd="0" presId="urn:microsoft.com/office/officeart/2005/8/layout/orgChart1"/>
    <dgm:cxn modelId="{581FA937-0FD9-42BD-870E-18D29DFC9A98}" type="presParOf" srcId="{41B528BC-8FD5-4FD2-8D90-D3B7DD36A863}" destId="{B3542A1F-DF5E-4F9B-A814-31060476D18D}" srcOrd="0" destOrd="0" presId="urn:microsoft.com/office/officeart/2005/8/layout/orgChart1"/>
    <dgm:cxn modelId="{3192CE82-EBAA-4DB0-B2A3-1566C9D712E5}" type="presParOf" srcId="{41B528BC-8FD5-4FD2-8D90-D3B7DD36A863}" destId="{3D68B7D6-2B6F-466B-96C6-C0EAC655C461}" srcOrd="1" destOrd="0" presId="urn:microsoft.com/office/officeart/2005/8/layout/orgChart1"/>
    <dgm:cxn modelId="{0B68BC0B-2901-4A7A-A76C-EBEAB236C84B}" type="presParOf" srcId="{8F2B3121-9C92-43B9-BA09-42C78187B65C}" destId="{9AA37131-A9FB-414F-8C4E-F9E8B1660BCF}" srcOrd="1" destOrd="0" presId="urn:microsoft.com/office/officeart/2005/8/layout/orgChart1"/>
    <dgm:cxn modelId="{CB744444-FFB0-4F76-A169-7621BC3DC67B}" type="presParOf" srcId="{8F2B3121-9C92-43B9-BA09-42C78187B65C}" destId="{51D049FE-D235-4EDF-95A7-48C00043AFDD}" srcOrd="2" destOrd="0" presId="urn:microsoft.com/office/officeart/2005/8/layout/orgChart1"/>
    <dgm:cxn modelId="{A9F431FF-735E-41B8-A127-22BD4B5FF5DF}" type="presParOf" srcId="{06DCA8F9-A4DD-4D03-AA1C-C4600457071E}" destId="{93841F00-60EC-4926-9038-DE7D038CB605}" srcOrd="2" destOrd="0" presId="urn:microsoft.com/office/officeart/2005/8/layout/orgChart1"/>
    <dgm:cxn modelId="{4858D549-2F30-4C59-AD19-BD80ED536A59}" type="presParOf" srcId="{06DCA8F9-A4DD-4D03-AA1C-C4600457071E}" destId="{AAAB8C86-E9C8-40D1-B168-7EA68E84A31E}" srcOrd="3" destOrd="0" presId="urn:microsoft.com/office/officeart/2005/8/layout/orgChart1"/>
    <dgm:cxn modelId="{B9CC3B8C-0A2E-4D3C-B1D6-64383497CA4E}" type="presParOf" srcId="{AAAB8C86-E9C8-40D1-B168-7EA68E84A31E}" destId="{B5FB91DD-2B89-4CFE-BDE9-4EDBEEDB5464}" srcOrd="0" destOrd="0" presId="urn:microsoft.com/office/officeart/2005/8/layout/orgChart1"/>
    <dgm:cxn modelId="{EB4C5D23-E8F6-4C32-88F5-ACA5A67B6545}" type="presParOf" srcId="{B5FB91DD-2B89-4CFE-BDE9-4EDBEEDB5464}" destId="{62B35285-C386-483A-B852-25CCBDE1F62C}" srcOrd="0" destOrd="0" presId="urn:microsoft.com/office/officeart/2005/8/layout/orgChart1"/>
    <dgm:cxn modelId="{E172AED8-2464-4BE9-A81A-74574D7F2232}" type="presParOf" srcId="{B5FB91DD-2B89-4CFE-BDE9-4EDBEEDB5464}" destId="{5CEF254B-23C5-49F8-9C1A-98A470BD8320}" srcOrd="1" destOrd="0" presId="urn:microsoft.com/office/officeart/2005/8/layout/orgChart1"/>
    <dgm:cxn modelId="{3D13AB43-EDB8-48FD-B9ED-9DBDA67C327F}" type="presParOf" srcId="{AAAB8C86-E9C8-40D1-B168-7EA68E84A31E}" destId="{C7FCE101-51DA-4ABB-8694-563B15F90469}" srcOrd="1" destOrd="0" presId="urn:microsoft.com/office/officeart/2005/8/layout/orgChart1"/>
    <dgm:cxn modelId="{E327B057-267A-471B-8C52-1576442F24D7}" type="presParOf" srcId="{AAAB8C86-E9C8-40D1-B168-7EA68E84A31E}" destId="{A6400DDB-1DF2-44AA-A804-0A05EA676A69}" srcOrd="2" destOrd="0" presId="urn:microsoft.com/office/officeart/2005/8/layout/orgChart1"/>
    <dgm:cxn modelId="{72794EFB-E7F4-4F7E-8FFD-AFF761AF7327}" type="presParOf" srcId="{0660333F-656E-477F-A2B0-E5966E749333}" destId="{E55A6E7A-3B14-4EDA-A447-92F4D18C04BE}" srcOrd="2" destOrd="0" presId="urn:microsoft.com/office/officeart/2005/8/layout/orgChart1"/>
    <dgm:cxn modelId="{AB900898-6F75-4CA8-9D1A-DC14064AC182}" type="presParOf" srcId="{390C4DDA-4B1A-455D-A0B6-A5E95B3A8DC8}" destId="{EE299D7A-5A32-4E96-B078-6EA1EBB3354B}" srcOrd="8" destOrd="0" presId="urn:microsoft.com/office/officeart/2005/8/layout/orgChart1"/>
    <dgm:cxn modelId="{F4C6B0CA-2D65-4142-AB5C-067E40452C4C}" type="presParOf" srcId="{390C4DDA-4B1A-455D-A0B6-A5E95B3A8DC8}" destId="{CC1F8EC8-CC6B-4664-BA07-557D4F7FC70A}" srcOrd="9" destOrd="0" presId="urn:microsoft.com/office/officeart/2005/8/layout/orgChart1"/>
    <dgm:cxn modelId="{CA9204B4-61F1-4E9E-949E-23135858C709}" type="presParOf" srcId="{CC1F8EC8-CC6B-4664-BA07-557D4F7FC70A}" destId="{FDDAD29C-EAD7-42BB-A933-04AAF97D84D1}" srcOrd="0" destOrd="0" presId="urn:microsoft.com/office/officeart/2005/8/layout/orgChart1"/>
    <dgm:cxn modelId="{BF9EB104-8A3A-4A2F-8B9E-B37D0042891A}" type="presParOf" srcId="{FDDAD29C-EAD7-42BB-A933-04AAF97D84D1}" destId="{63059078-CD02-4BE3-8E6F-7CD805A762B0}" srcOrd="0" destOrd="0" presId="urn:microsoft.com/office/officeart/2005/8/layout/orgChart1"/>
    <dgm:cxn modelId="{CBA93FC1-67D7-4E74-A142-DFB128EAB6CB}" type="presParOf" srcId="{FDDAD29C-EAD7-42BB-A933-04AAF97D84D1}" destId="{BFFD7893-708B-469C-B3F1-381C63B65E1F}" srcOrd="1" destOrd="0" presId="urn:microsoft.com/office/officeart/2005/8/layout/orgChart1"/>
    <dgm:cxn modelId="{5D2FD3EB-36E2-49D6-9282-3FCD1ECA9816}" type="presParOf" srcId="{CC1F8EC8-CC6B-4664-BA07-557D4F7FC70A}" destId="{66B20355-FF25-4473-BB55-9520EF23B35F}" srcOrd="1" destOrd="0" presId="urn:microsoft.com/office/officeart/2005/8/layout/orgChart1"/>
    <dgm:cxn modelId="{BB9E07AB-FB17-442E-A834-053B147F3FF1}" type="presParOf" srcId="{66B20355-FF25-4473-BB55-9520EF23B35F}" destId="{DF06888D-0FA6-481B-A93A-78DD282E94CC}" srcOrd="0" destOrd="0" presId="urn:microsoft.com/office/officeart/2005/8/layout/orgChart1"/>
    <dgm:cxn modelId="{B4529CC9-DD9A-4EF8-BF6A-17C35C8DEBCC}" type="presParOf" srcId="{66B20355-FF25-4473-BB55-9520EF23B35F}" destId="{31956D9F-00B4-4473-8C5C-B94B90E1888E}" srcOrd="1" destOrd="0" presId="urn:microsoft.com/office/officeart/2005/8/layout/orgChart1"/>
    <dgm:cxn modelId="{0FBBF5A2-D40E-46D6-81DD-0755BE329D90}" type="presParOf" srcId="{31956D9F-00B4-4473-8C5C-B94B90E1888E}" destId="{C939451C-5C2D-4A85-8357-2A6FC8C92818}" srcOrd="0" destOrd="0" presId="urn:microsoft.com/office/officeart/2005/8/layout/orgChart1"/>
    <dgm:cxn modelId="{7D3744E2-B232-498A-A5BF-EED67FBF6FB6}" type="presParOf" srcId="{C939451C-5C2D-4A85-8357-2A6FC8C92818}" destId="{0DFEE7CF-FA40-4D7A-BC6B-5F722B03FDF5}" srcOrd="0" destOrd="0" presId="urn:microsoft.com/office/officeart/2005/8/layout/orgChart1"/>
    <dgm:cxn modelId="{CC444631-0C86-422C-ABAD-7371F1395F40}" type="presParOf" srcId="{C939451C-5C2D-4A85-8357-2A6FC8C92818}" destId="{275C7B21-A6D4-40B6-BEF7-02EDADC8C086}" srcOrd="1" destOrd="0" presId="urn:microsoft.com/office/officeart/2005/8/layout/orgChart1"/>
    <dgm:cxn modelId="{A07B034C-5EC4-41D9-AF6B-84C1B04E949E}" type="presParOf" srcId="{31956D9F-00B4-4473-8C5C-B94B90E1888E}" destId="{1ADE8880-3499-4BD5-94DC-E8C9C1870174}" srcOrd="1" destOrd="0" presId="urn:microsoft.com/office/officeart/2005/8/layout/orgChart1"/>
    <dgm:cxn modelId="{7DCF1625-9E12-4148-9781-33CC729D96B5}" type="presParOf" srcId="{31956D9F-00B4-4473-8C5C-B94B90E1888E}" destId="{F1F4E708-E0A7-41F8-9AEE-6A8530E9F2A5}" srcOrd="2" destOrd="0" presId="urn:microsoft.com/office/officeart/2005/8/layout/orgChart1"/>
    <dgm:cxn modelId="{0310726B-830C-4C4A-8FDC-116AC224365B}" type="presParOf" srcId="{66B20355-FF25-4473-BB55-9520EF23B35F}" destId="{2C1400F0-1F4F-4B6C-9195-204DFCCF31B3}" srcOrd="2" destOrd="0" presId="urn:microsoft.com/office/officeart/2005/8/layout/orgChart1"/>
    <dgm:cxn modelId="{96BE04BB-A763-4D4D-9049-4AEDE4E4C6C6}" type="presParOf" srcId="{66B20355-FF25-4473-BB55-9520EF23B35F}" destId="{52CB1FB9-8D7C-4964-88DD-D4C17B6CBE61}" srcOrd="3" destOrd="0" presId="urn:microsoft.com/office/officeart/2005/8/layout/orgChart1"/>
    <dgm:cxn modelId="{2649B3A7-0AE0-425E-93E3-76950EF69AFC}" type="presParOf" srcId="{52CB1FB9-8D7C-4964-88DD-D4C17B6CBE61}" destId="{80752ADA-B34C-4F0F-AAE5-46E7490781C3}" srcOrd="0" destOrd="0" presId="urn:microsoft.com/office/officeart/2005/8/layout/orgChart1"/>
    <dgm:cxn modelId="{71CC48CE-DE12-4BF7-8A90-DEA394552D46}" type="presParOf" srcId="{80752ADA-B34C-4F0F-AAE5-46E7490781C3}" destId="{9A7C7F8E-6E8A-4967-9485-5AA021F59584}" srcOrd="0" destOrd="0" presId="urn:microsoft.com/office/officeart/2005/8/layout/orgChart1"/>
    <dgm:cxn modelId="{1716A1F0-D8A7-476D-BD55-D22B7ED665BE}" type="presParOf" srcId="{80752ADA-B34C-4F0F-AAE5-46E7490781C3}" destId="{D1F9B3E0-4939-408D-9B0A-32FE44DBF77B}" srcOrd="1" destOrd="0" presId="urn:microsoft.com/office/officeart/2005/8/layout/orgChart1"/>
    <dgm:cxn modelId="{8E36F3C9-A72F-447B-8ED0-C034446A86E4}" type="presParOf" srcId="{52CB1FB9-8D7C-4964-88DD-D4C17B6CBE61}" destId="{4FA9C7AE-A4EB-4B0B-9A96-5E4037BA6C58}" srcOrd="1" destOrd="0" presId="urn:microsoft.com/office/officeart/2005/8/layout/orgChart1"/>
    <dgm:cxn modelId="{34669884-B52B-4A87-856E-DB599BAFF50C}" type="presParOf" srcId="{52CB1FB9-8D7C-4964-88DD-D4C17B6CBE61}" destId="{3BC28719-81B4-426A-BB60-02D403BD9089}" srcOrd="2" destOrd="0" presId="urn:microsoft.com/office/officeart/2005/8/layout/orgChart1"/>
    <dgm:cxn modelId="{7173C95A-D9D0-4A1A-A941-0D19E5D012C0}" type="presParOf" srcId="{CC1F8EC8-CC6B-4664-BA07-557D4F7FC70A}" destId="{B8CFF947-8B71-460C-8040-25D88F2FDD50}" srcOrd="2" destOrd="0" presId="urn:microsoft.com/office/officeart/2005/8/layout/orgChart1"/>
    <dgm:cxn modelId="{29866E7D-D434-47BC-94F6-476436D90858}" type="presParOf" srcId="{036BE02E-A4B9-42C7-B6CC-FF9509546FE0}" destId="{D79ADCDA-DFA9-4FCD-AAC4-B7BD4CF858FC}" srcOrd="2" destOrd="0" presId="urn:microsoft.com/office/officeart/2005/8/layout/orgChart1"/>
    <dgm:cxn modelId="{C3DFE359-E3BF-4651-9D63-3453681B17C0}" type="presParOf" srcId="{DBD54BB7-AD52-4603-9FB5-184DABDB22C6}" destId="{C0663D08-9FE5-4E30-B827-2FDB5B645273}" srcOrd="2" destOrd="0" presId="urn:microsoft.com/office/officeart/2005/8/layout/orgChart1"/>
    <dgm:cxn modelId="{1D1E8127-BC68-4882-901E-A5F90004E1BC}" type="presParOf" srcId="{DBD54BB7-AD52-4603-9FB5-184DABDB22C6}" destId="{01B1BA9A-F29B-4BAB-9095-06D1B98D1745}" srcOrd="3" destOrd="0" presId="urn:microsoft.com/office/officeart/2005/8/layout/orgChart1"/>
    <dgm:cxn modelId="{AD6D3BDB-0E71-483E-8564-E248FDE5D95B}" type="presParOf" srcId="{01B1BA9A-F29B-4BAB-9095-06D1B98D1745}" destId="{03E277DB-E63C-4C51-9782-7D4ADD17D002}" srcOrd="0" destOrd="0" presId="urn:microsoft.com/office/officeart/2005/8/layout/orgChart1"/>
    <dgm:cxn modelId="{9EEADC94-5B19-4E08-8F8C-B4754F0C07F2}" type="presParOf" srcId="{03E277DB-E63C-4C51-9782-7D4ADD17D002}" destId="{4BD73587-7F7C-4D14-91E9-38B814838C08}" srcOrd="0" destOrd="0" presId="urn:microsoft.com/office/officeart/2005/8/layout/orgChart1"/>
    <dgm:cxn modelId="{35B2F131-0519-45C3-BF18-C47E4D62AA44}" type="presParOf" srcId="{03E277DB-E63C-4C51-9782-7D4ADD17D002}" destId="{862230A4-75D9-4CE9-9223-8066D2F9E809}" srcOrd="1" destOrd="0" presId="urn:microsoft.com/office/officeart/2005/8/layout/orgChart1"/>
    <dgm:cxn modelId="{53E3985A-6FD5-41D8-A9B3-12BF41A71409}" type="presParOf" srcId="{01B1BA9A-F29B-4BAB-9095-06D1B98D1745}" destId="{C2EABAA1-C92D-44A9-80D3-99CC7F99DA92}" srcOrd="1" destOrd="0" presId="urn:microsoft.com/office/officeart/2005/8/layout/orgChart1"/>
    <dgm:cxn modelId="{8BEC4D8D-7CE4-452C-82B9-FFDDB93268CD}" type="presParOf" srcId="{C2EABAA1-C92D-44A9-80D3-99CC7F99DA92}" destId="{E806065F-7A96-449A-B53E-C669DB737FDB}" srcOrd="0" destOrd="0" presId="urn:microsoft.com/office/officeart/2005/8/layout/orgChart1"/>
    <dgm:cxn modelId="{BB458595-06AD-4741-9204-39F34B68FDB1}" type="presParOf" srcId="{C2EABAA1-C92D-44A9-80D3-99CC7F99DA92}" destId="{42AC9266-7CB5-4C71-B211-725A9BD209BB}" srcOrd="1" destOrd="0" presId="urn:microsoft.com/office/officeart/2005/8/layout/orgChart1"/>
    <dgm:cxn modelId="{69203C03-7C7D-4B54-8118-CBD7F6BE38BF}" type="presParOf" srcId="{42AC9266-7CB5-4C71-B211-725A9BD209BB}" destId="{279B116E-F7BE-4A5C-9367-762E93035792}" srcOrd="0" destOrd="0" presId="urn:microsoft.com/office/officeart/2005/8/layout/orgChart1"/>
    <dgm:cxn modelId="{6AAA45DA-0A4A-419C-BDE8-FCDD1616644C}" type="presParOf" srcId="{279B116E-F7BE-4A5C-9367-762E93035792}" destId="{CAFD0736-27E3-4E5E-B6A0-8CF7FC779675}" srcOrd="0" destOrd="0" presId="urn:microsoft.com/office/officeart/2005/8/layout/orgChart1"/>
    <dgm:cxn modelId="{4DC4C9B1-B358-4B5A-B099-050903E23AE9}" type="presParOf" srcId="{279B116E-F7BE-4A5C-9367-762E93035792}" destId="{63E263DF-9B03-441E-91A5-1882E2A122DB}" srcOrd="1" destOrd="0" presId="urn:microsoft.com/office/officeart/2005/8/layout/orgChart1"/>
    <dgm:cxn modelId="{EB4D2389-93FF-48A6-9DE0-0482467A644B}" type="presParOf" srcId="{42AC9266-7CB5-4C71-B211-725A9BD209BB}" destId="{4BB68236-7E7F-4EFF-8827-A316F53BB8FF}" srcOrd="1" destOrd="0" presId="urn:microsoft.com/office/officeart/2005/8/layout/orgChart1"/>
    <dgm:cxn modelId="{B0A5F7E2-5C88-4C16-8CE6-EE57926B9506}" type="presParOf" srcId="{42AC9266-7CB5-4C71-B211-725A9BD209BB}" destId="{82768BA7-7B6D-4B49-8EA0-D45CDC1041B6}" srcOrd="2" destOrd="0" presId="urn:microsoft.com/office/officeart/2005/8/layout/orgChart1"/>
    <dgm:cxn modelId="{2BBD7861-60AA-4B9E-AC2F-5A2F051E2897}" type="presParOf" srcId="{C2EABAA1-C92D-44A9-80D3-99CC7F99DA92}" destId="{F12B8F0C-7404-4A01-8A20-4BB3B1CFF7C7}" srcOrd="2" destOrd="0" presId="urn:microsoft.com/office/officeart/2005/8/layout/orgChart1"/>
    <dgm:cxn modelId="{54AF03FB-C271-4999-B559-EA1B14917FB4}" type="presParOf" srcId="{C2EABAA1-C92D-44A9-80D3-99CC7F99DA92}" destId="{D7EB6EED-06A8-437B-A2CE-0A791E6A9776}" srcOrd="3" destOrd="0" presId="urn:microsoft.com/office/officeart/2005/8/layout/orgChart1"/>
    <dgm:cxn modelId="{35C90C9E-289F-4150-B6B1-EF523E6218B7}" type="presParOf" srcId="{D7EB6EED-06A8-437B-A2CE-0A791E6A9776}" destId="{09A9C6DB-E4C6-4189-AAFE-CA29BBBCEA62}" srcOrd="0" destOrd="0" presId="urn:microsoft.com/office/officeart/2005/8/layout/orgChart1"/>
    <dgm:cxn modelId="{9AAB8AE9-A565-4757-9391-69C267F318B7}" type="presParOf" srcId="{09A9C6DB-E4C6-4189-AAFE-CA29BBBCEA62}" destId="{E5F9C8CA-0AEC-44C4-97D3-C89C5118ED3C}" srcOrd="0" destOrd="0" presId="urn:microsoft.com/office/officeart/2005/8/layout/orgChart1"/>
    <dgm:cxn modelId="{06A7DBDB-96CB-4B86-B877-88D7F7755268}" type="presParOf" srcId="{09A9C6DB-E4C6-4189-AAFE-CA29BBBCEA62}" destId="{F9DCB04C-54DE-4AA8-8F23-0250709027C2}" srcOrd="1" destOrd="0" presId="urn:microsoft.com/office/officeart/2005/8/layout/orgChart1"/>
    <dgm:cxn modelId="{44365AF7-A4D8-411D-BD92-33BC5A3B7F94}" type="presParOf" srcId="{D7EB6EED-06A8-437B-A2CE-0A791E6A9776}" destId="{385BCCC5-977B-42EA-9B8A-CAD3669D1047}" srcOrd="1" destOrd="0" presId="urn:microsoft.com/office/officeart/2005/8/layout/orgChart1"/>
    <dgm:cxn modelId="{8AE64934-585D-4DD5-9FA9-C47DA8B66579}" type="presParOf" srcId="{D7EB6EED-06A8-437B-A2CE-0A791E6A9776}" destId="{94F2E275-8BCD-428C-8ADB-4C38E12D4107}" srcOrd="2" destOrd="0" presId="urn:microsoft.com/office/officeart/2005/8/layout/orgChart1"/>
    <dgm:cxn modelId="{46AC365B-7B48-4F64-9D69-803D703E934D}" type="presParOf" srcId="{C2EABAA1-C92D-44A9-80D3-99CC7F99DA92}" destId="{72DCF1E4-9B75-407C-BEE0-A9D3A60B5E99}" srcOrd="4" destOrd="0" presId="urn:microsoft.com/office/officeart/2005/8/layout/orgChart1"/>
    <dgm:cxn modelId="{E998FCED-C244-40C7-BEE9-F6D591B54CE6}" type="presParOf" srcId="{C2EABAA1-C92D-44A9-80D3-99CC7F99DA92}" destId="{4E7D1EBF-AFEA-43AE-8C76-9FA4E2FB69BE}" srcOrd="5" destOrd="0" presId="urn:microsoft.com/office/officeart/2005/8/layout/orgChart1"/>
    <dgm:cxn modelId="{F35B3A0E-8B2B-4819-8E1A-BE9897627E85}" type="presParOf" srcId="{4E7D1EBF-AFEA-43AE-8C76-9FA4E2FB69BE}" destId="{94D83D53-5DA4-4B08-BC54-A8B302ED7860}" srcOrd="0" destOrd="0" presId="urn:microsoft.com/office/officeart/2005/8/layout/orgChart1"/>
    <dgm:cxn modelId="{08D1F2EC-67F8-4833-AB6F-F13E7A3E1613}" type="presParOf" srcId="{94D83D53-5DA4-4B08-BC54-A8B302ED7860}" destId="{B1F670F2-BBFA-45E2-A61B-259D8A9F5B11}" srcOrd="0" destOrd="0" presId="urn:microsoft.com/office/officeart/2005/8/layout/orgChart1"/>
    <dgm:cxn modelId="{0108C409-4B13-4713-B9C7-D52912A5E00C}" type="presParOf" srcId="{94D83D53-5DA4-4B08-BC54-A8B302ED7860}" destId="{33FCD23E-A8EB-4481-82CD-A0B16B35F187}" srcOrd="1" destOrd="0" presId="urn:microsoft.com/office/officeart/2005/8/layout/orgChart1"/>
    <dgm:cxn modelId="{8E49D729-E1D4-4877-B982-24DEF98700D2}" type="presParOf" srcId="{4E7D1EBF-AFEA-43AE-8C76-9FA4E2FB69BE}" destId="{B8463F49-A8F6-46A7-A391-2C5F90B2A570}" srcOrd="1" destOrd="0" presId="urn:microsoft.com/office/officeart/2005/8/layout/orgChart1"/>
    <dgm:cxn modelId="{79E861F0-E542-480E-ABDC-EB57F6E5922E}" type="presParOf" srcId="{4E7D1EBF-AFEA-43AE-8C76-9FA4E2FB69BE}" destId="{06567365-9733-47B4-8C50-005466AF2A3E}" srcOrd="2" destOrd="0" presId="urn:microsoft.com/office/officeart/2005/8/layout/orgChart1"/>
    <dgm:cxn modelId="{4CBA41E5-2E73-475B-822A-BE34FD3FB6A0}" type="presParOf" srcId="{C2EABAA1-C92D-44A9-80D3-99CC7F99DA92}" destId="{1C6A9BB2-511F-47C5-9FE1-A34FC426B912}" srcOrd="6" destOrd="0" presId="urn:microsoft.com/office/officeart/2005/8/layout/orgChart1"/>
    <dgm:cxn modelId="{F7976C37-3F54-48E1-B0A3-4A42A5484E94}" type="presParOf" srcId="{C2EABAA1-C92D-44A9-80D3-99CC7F99DA92}" destId="{1FE433AC-3F0E-4E4F-BF8B-EA0262CD0349}" srcOrd="7" destOrd="0" presId="urn:microsoft.com/office/officeart/2005/8/layout/orgChart1"/>
    <dgm:cxn modelId="{3BC6C9D4-CEA6-4E2B-814A-8C4876A48959}" type="presParOf" srcId="{1FE433AC-3F0E-4E4F-BF8B-EA0262CD0349}" destId="{E5F45E28-CF0B-4DED-8ED0-AABBA911A649}" srcOrd="0" destOrd="0" presId="urn:microsoft.com/office/officeart/2005/8/layout/orgChart1"/>
    <dgm:cxn modelId="{D664C3CB-234A-4055-A66D-EA0ED55BFC52}" type="presParOf" srcId="{E5F45E28-CF0B-4DED-8ED0-AABBA911A649}" destId="{81307DDC-FADB-46CE-9A09-B49A8C5F2A1F}" srcOrd="0" destOrd="0" presId="urn:microsoft.com/office/officeart/2005/8/layout/orgChart1"/>
    <dgm:cxn modelId="{429EE012-0519-4C8B-B9E2-C17DCB8478FB}" type="presParOf" srcId="{E5F45E28-CF0B-4DED-8ED0-AABBA911A649}" destId="{3F476D27-4973-4212-A53B-E6357FB04E9B}" srcOrd="1" destOrd="0" presId="urn:microsoft.com/office/officeart/2005/8/layout/orgChart1"/>
    <dgm:cxn modelId="{942B1B53-F984-4518-8353-EF4E412A05B2}" type="presParOf" srcId="{1FE433AC-3F0E-4E4F-BF8B-EA0262CD0349}" destId="{E0CEA99A-4B59-4F58-8433-7A1323513917}" srcOrd="1" destOrd="0" presId="urn:microsoft.com/office/officeart/2005/8/layout/orgChart1"/>
    <dgm:cxn modelId="{3C62C9D5-4C1A-4045-A657-D2608CD13579}" type="presParOf" srcId="{1FE433AC-3F0E-4E4F-BF8B-EA0262CD0349}" destId="{75EC96A5-BBA7-409C-991D-7631A04AFE55}" srcOrd="2" destOrd="0" presId="urn:microsoft.com/office/officeart/2005/8/layout/orgChart1"/>
    <dgm:cxn modelId="{656D5B06-828A-478A-A2DA-75E96E8AC4C2}" type="presParOf" srcId="{01B1BA9A-F29B-4BAB-9095-06D1B98D1745}" destId="{8D2516D2-FF42-4CD7-A6AC-3FAFB82BC57B}" srcOrd="2" destOrd="0" presId="urn:microsoft.com/office/officeart/2005/8/layout/orgChart1"/>
    <dgm:cxn modelId="{8FD96FC0-8D66-42F4-8867-7A26E93F1192}" type="presParOf" srcId="{DBD54BB7-AD52-4603-9FB5-184DABDB22C6}" destId="{4EFE830A-71E2-4FFC-9C7C-8C8D71395916}" srcOrd="4" destOrd="0" presId="urn:microsoft.com/office/officeart/2005/8/layout/orgChart1"/>
    <dgm:cxn modelId="{580AFD17-C328-4FC1-934B-1E1AB2C708C3}" type="presParOf" srcId="{DBD54BB7-AD52-4603-9FB5-184DABDB22C6}" destId="{F548235E-1DF0-43DE-9596-94307E8E7D33}" srcOrd="5" destOrd="0" presId="urn:microsoft.com/office/officeart/2005/8/layout/orgChart1"/>
    <dgm:cxn modelId="{F37E6F92-47A9-4C30-9097-45E43C6B23A5}" type="presParOf" srcId="{F548235E-1DF0-43DE-9596-94307E8E7D33}" destId="{934D2EED-273C-44FF-8B18-4698BBC3875B}" srcOrd="0" destOrd="0" presId="urn:microsoft.com/office/officeart/2005/8/layout/orgChart1"/>
    <dgm:cxn modelId="{124A4C73-EC6E-4AEC-BF22-D1CEAC2208CB}" type="presParOf" srcId="{934D2EED-273C-44FF-8B18-4698BBC3875B}" destId="{CE5AD261-9251-4FBC-A07F-2BCED11FA972}" srcOrd="0" destOrd="0" presId="urn:microsoft.com/office/officeart/2005/8/layout/orgChart1"/>
    <dgm:cxn modelId="{FF5104B0-0348-491A-A097-6362D43C0338}" type="presParOf" srcId="{934D2EED-273C-44FF-8B18-4698BBC3875B}" destId="{5DA7AB01-1D3B-4CEA-ADC5-93248583A54D}" srcOrd="1" destOrd="0" presId="urn:microsoft.com/office/officeart/2005/8/layout/orgChart1"/>
    <dgm:cxn modelId="{FCA1458D-B340-4A7B-BAF8-6D811A6E0145}" type="presParOf" srcId="{F548235E-1DF0-43DE-9596-94307E8E7D33}" destId="{83C4EB7B-FB9E-4B48-A2C0-D80AB6AA5984}" srcOrd="1" destOrd="0" presId="urn:microsoft.com/office/officeart/2005/8/layout/orgChart1"/>
    <dgm:cxn modelId="{86DF4465-1F7B-4A37-BFF3-4E5BF91BFAEA}" type="presParOf" srcId="{83C4EB7B-FB9E-4B48-A2C0-D80AB6AA5984}" destId="{EA661E97-AB15-4D61-865D-F1BC4B1F0587}" srcOrd="0" destOrd="0" presId="urn:microsoft.com/office/officeart/2005/8/layout/orgChart1"/>
    <dgm:cxn modelId="{7EC2F3E8-6625-46ED-A003-95B750499D66}" type="presParOf" srcId="{83C4EB7B-FB9E-4B48-A2C0-D80AB6AA5984}" destId="{86B5A31B-183C-4D38-B48E-1403DC9B575B}" srcOrd="1" destOrd="0" presId="urn:microsoft.com/office/officeart/2005/8/layout/orgChart1"/>
    <dgm:cxn modelId="{CDD769E3-FAA2-4D5A-A0A7-D96DA0667115}" type="presParOf" srcId="{86B5A31B-183C-4D38-B48E-1403DC9B575B}" destId="{B59A1CA9-164A-4F49-B340-D436C4D5CFF5}" srcOrd="0" destOrd="0" presId="urn:microsoft.com/office/officeart/2005/8/layout/orgChart1"/>
    <dgm:cxn modelId="{C1F9A928-347E-404D-8201-21821D0AFDEB}" type="presParOf" srcId="{B59A1CA9-164A-4F49-B340-D436C4D5CFF5}" destId="{346741C5-4432-4549-AE08-DE6C496AE7A0}" srcOrd="0" destOrd="0" presId="urn:microsoft.com/office/officeart/2005/8/layout/orgChart1"/>
    <dgm:cxn modelId="{1C54E7AC-72C9-44A2-960E-DCA34B7E313F}" type="presParOf" srcId="{B59A1CA9-164A-4F49-B340-D436C4D5CFF5}" destId="{B79C169B-22AB-45A0-A92E-6C8A6E05570B}" srcOrd="1" destOrd="0" presId="urn:microsoft.com/office/officeart/2005/8/layout/orgChart1"/>
    <dgm:cxn modelId="{9F53FEF7-516D-4439-AB18-F820A091D6E5}" type="presParOf" srcId="{86B5A31B-183C-4D38-B48E-1403DC9B575B}" destId="{3B5CA9E7-EEFD-43E0-995F-5C8A2A7BAAC3}" srcOrd="1" destOrd="0" presId="urn:microsoft.com/office/officeart/2005/8/layout/orgChart1"/>
    <dgm:cxn modelId="{521998A3-CB8B-48E4-AB53-9269BBB0F727}" type="presParOf" srcId="{86B5A31B-183C-4D38-B48E-1403DC9B575B}" destId="{52E13437-B233-40C4-AD34-96CB0F4C44C0}" srcOrd="2" destOrd="0" presId="urn:microsoft.com/office/officeart/2005/8/layout/orgChart1"/>
    <dgm:cxn modelId="{52024739-E9A3-4D60-8746-543DE25DE81A}" type="presParOf" srcId="{83C4EB7B-FB9E-4B48-A2C0-D80AB6AA5984}" destId="{AF79170B-BADF-4AD8-8E0F-F354B958E365}" srcOrd="2" destOrd="0" presId="urn:microsoft.com/office/officeart/2005/8/layout/orgChart1"/>
    <dgm:cxn modelId="{D8E9AD30-4441-4A1E-B3FA-0CCCD145C1A9}" type="presParOf" srcId="{83C4EB7B-FB9E-4B48-A2C0-D80AB6AA5984}" destId="{637EB4B7-7A79-4906-81EE-A97AEAD8570C}" srcOrd="3" destOrd="0" presId="urn:microsoft.com/office/officeart/2005/8/layout/orgChart1"/>
    <dgm:cxn modelId="{103264B7-C108-4A93-90E8-60ACC85D10EE}" type="presParOf" srcId="{637EB4B7-7A79-4906-81EE-A97AEAD8570C}" destId="{C950DBA1-B02A-438A-95DA-DC9E4500437B}" srcOrd="0" destOrd="0" presId="urn:microsoft.com/office/officeart/2005/8/layout/orgChart1"/>
    <dgm:cxn modelId="{DCE7CD57-AFBB-43B3-85BB-E424CDF53578}" type="presParOf" srcId="{C950DBA1-B02A-438A-95DA-DC9E4500437B}" destId="{290592FE-B208-49F9-89CC-3033C6C8A550}" srcOrd="0" destOrd="0" presId="urn:microsoft.com/office/officeart/2005/8/layout/orgChart1"/>
    <dgm:cxn modelId="{129ABB12-8ABD-4937-B11B-7D074DA412CA}" type="presParOf" srcId="{C950DBA1-B02A-438A-95DA-DC9E4500437B}" destId="{AA219595-5DE2-43C2-8F55-695BD07B9A1E}" srcOrd="1" destOrd="0" presId="urn:microsoft.com/office/officeart/2005/8/layout/orgChart1"/>
    <dgm:cxn modelId="{C13D8A3F-1C2B-4C6A-8E6B-C49285E9C65E}" type="presParOf" srcId="{637EB4B7-7A79-4906-81EE-A97AEAD8570C}" destId="{11BEB19A-F9D7-4957-89D6-89C85E335427}" srcOrd="1" destOrd="0" presId="urn:microsoft.com/office/officeart/2005/8/layout/orgChart1"/>
    <dgm:cxn modelId="{C90BB86B-4176-48EA-8088-2EC37E9F12B8}" type="presParOf" srcId="{637EB4B7-7A79-4906-81EE-A97AEAD8570C}" destId="{11B98D69-422B-4C40-9C96-656D48FB6A32}" srcOrd="2" destOrd="0" presId="urn:microsoft.com/office/officeart/2005/8/layout/orgChart1"/>
    <dgm:cxn modelId="{09599C1C-7A55-4B4B-A691-0809FA6E04ED}" type="presParOf" srcId="{F548235E-1DF0-43DE-9596-94307E8E7D33}" destId="{3461B5C4-04FD-4264-9D2B-79552D550640}" srcOrd="2" destOrd="0" presId="urn:microsoft.com/office/officeart/2005/8/layout/orgChart1"/>
    <dgm:cxn modelId="{A9BFEE4C-94A6-4C6B-9A42-F410E2211028}" type="presParOf" srcId="{DBD54BB7-AD52-4603-9FB5-184DABDB22C6}" destId="{6C57098B-0382-41DB-A5A1-3371710DB517}" srcOrd="6" destOrd="0" presId="urn:microsoft.com/office/officeart/2005/8/layout/orgChart1"/>
    <dgm:cxn modelId="{0CCC9EB6-5107-4180-B3AB-0C3E45BCA1C4}" type="presParOf" srcId="{DBD54BB7-AD52-4603-9FB5-184DABDB22C6}" destId="{5B0AE7B7-E5BC-441A-BE59-F2857BD46EF7}" srcOrd="7" destOrd="0" presId="urn:microsoft.com/office/officeart/2005/8/layout/orgChart1"/>
    <dgm:cxn modelId="{EA5A83D0-AA16-4444-BEF3-873D334B9ABC}" type="presParOf" srcId="{5B0AE7B7-E5BC-441A-BE59-F2857BD46EF7}" destId="{E292778B-1E29-4C42-A39F-71FF57F59F0D}" srcOrd="0" destOrd="0" presId="urn:microsoft.com/office/officeart/2005/8/layout/orgChart1"/>
    <dgm:cxn modelId="{14FCBB65-E53C-412D-B169-717A91511594}" type="presParOf" srcId="{E292778B-1E29-4C42-A39F-71FF57F59F0D}" destId="{F5AB2CC0-468E-46FB-A330-24B89ADC8330}" srcOrd="0" destOrd="0" presId="urn:microsoft.com/office/officeart/2005/8/layout/orgChart1"/>
    <dgm:cxn modelId="{8EF2017B-D98D-41F0-8C61-1186AB47C35E}" type="presParOf" srcId="{E292778B-1E29-4C42-A39F-71FF57F59F0D}" destId="{3947427B-F5DE-4DFE-B0A4-B69C299A83EB}" srcOrd="1" destOrd="0" presId="urn:microsoft.com/office/officeart/2005/8/layout/orgChart1"/>
    <dgm:cxn modelId="{DE772132-57A5-49AF-B490-470972E94C57}" type="presParOf" srcId="{5B0AE7B7-E5BC-441A-BE59-F2857BD46EF7}" destId="{35A596A9-EE00-4990-8681-AA09296D64CB}" srcOrd="1" destOrd="0" presId="urn:microsoft.com/office/officeart/2005/8/layout/orgChart1"/>
    <dgm:cxn modelId="{375CAC57-34AF-4E2F-A5C9-83E697DA0716}" type="presParOf" srcId="{35A596A9-EE00-4990-8681-AA09296D64CB}" destId="{EB662AD8-2CC0-4C92-A7FE-9D5667F67EE8}" srcOrd="0" destOrd="0" presId="urn:microsoft.com/office/officeart/2005/8/layout/orgChart1"/>
    <dgm:cxn modelId="{EEC2998E-3F8A-4441-9D58-50E9A72FA165}" type="presParOf" srcId="{35A596A9-EE00-4990-8681-AA09296D64CB}" destId="{08C174DC-95F0-4B4D-8D80-8072104DA198}" srcOrd="1" destOrd="0" presId="urn:microsoft.com/office/officeart/2005/8/layout/orgChart1"/>
    <dgm:cxn modelId="{EABE7F79-42C3-46EF-BD32-95B2C7572BA6}" type="presParOf" srcId="{08C174DC-95F0-4B4D-8D80-8072104DA198}" destId="{8548E39B-807C-49E1-B6D3-9B8E96ECFE62}" srcOrd="0" destOrd="0" presId="urn:microsoft.com/office/officeart/2005/8/layout/orgChart1"/>
    <dgm:cxn modelId="{BCB266E3-BEC5-4F60-8E19-68FE3BFFDC61}" type="presParOf" srcId="{8548E39B-807C-49E1-B6D3-9B8E96ECFE62}" destId="{B2FD0945-270C-464D-8152-BBABB8A9175B}" srcOrd="0" destOrd="0" presId="urn:microsoft.com/office/officeart/2005/8/layout/orgChart1"/>
    <dgm:cxn modelId="{D7698054-D35D-4126-A2AA-50CF712E0DB5}" type="presParOf" srcId="{8548E39B-807C-49E1-B6D3-9B8E96ECFE62}" destId="{115D803E-F411-43E9-88C1-960171459686}" srcOrd="1" destOrd="0" presId="urn:microsoft.com/office/officeart/2005/8/layout/orgChart1"/>
    <dgm:cxn modelId="{0DEA75D2-C1B5-4624-A36E-2E5839F994AD}" type="presParOf" srcId="{08C174DC-95F0-4B4D-8D80-8072104DA198}" destId="{FA1A79E8-8690-4D38-92D9-900246D2BFFB}" srcOrd="1" destOrd="0" presId="urn:microsoft.com/office/officeart/2005/8/layout/orgChart1"/>
    <dgm:cxn modelId="{94FCA82F-0D2E-4EFC-AFCE-3911117CAA41}" type="presParOf" srcId="{08C174DC-95F0-4B4D-8D80-8072104DA198}" destId="{F0E53BF3-F295-41ED-B8D9-72D4D61E16C7}" srcOrd="2" destOrd="0" presId="urn:microsoft.com/office/officeart/2005/8/layout/orgChart1"/>
    <dgm:cxn modelId="{6AAC7AC4-67BC-443F-A31B-60369A1E1CAF}" type="presParOf" srcId="{35A596A9-EE00-4990-8681-AA09296D64CB}" destId="{9EF3D727-D78F-4E8B-9841-666D94FFF840}" srcOrd="2" destOrd="0" presId="urn:microsoft.com/office/officeart/2005/8/layout/orgChart1"/>
    <dgm:cxn modelId="{4E4DDE02-6E0F-4F1E-AD09-605CDAE1FF74}" type="presParOf" srcId="{35A596A9-EE00-4990-8681-AA09296D64CB}" destId="{DB12154E-6471-4C17-A685-DF8789E26DC2}" srcOrd="3" destOrd="0" presId="urn:microsoft.com/office/officeart/2005/8/layout/orgChart1"/>
    <dgm:cxn modelId="{89C5FB41-F7EE-4DCA-9A5C-AF40E9430FF1}" type="presParOf" srcId="{DB12154E-6471-4C17-A685-DF8789E26DC2}" destId="{200D0DB6-C6FB-495B-8F7A-0E633537DEA9}" srcOrd="0" destOrd="0" presId="urn:microsoft.com/office/officeart/2005/8/layout/orgChart1"/>
    <dgm:cxn modelId="{B9CBC7C4-D627-4714-8FC3-DDE7C9E6466B}" type="presParOf" srcId="{200D0DB6-C6FB-495B-8F7A-0E633537DEA9}" destId="{4D1443B7-F9A7-4D23-AAD7-C61E23F0587D}" srcOrd="0" destOrd="0" presId="urn:microsoft.com/office/officeart/2005/8/layout/orgChart1"/>
    <dgm:cxn modelId="{5582D699-49E2-4A90-9D9B-9DC7D0B5D860}" type="presParOf" srcId="{200D0DB6-C6FB-495B-8F7A-0E633537DEA9}" destId="{349B163B-D307-4C30-8101-9D6B1F394A2C}" srcOrd="1" destOrd="0" presId="urn:microsoft.com/office/officeart/2005/8/layout/orgChart1"/>
    <dgm:cxn modelId="{DCB26883-FC07-47BD-A9AB-884BB2A2CC7F}" type="presParOf" srcId="{DB12154E-6471-4C17-A685-DF8789E26DC2}" destId="{2C7C7D7A-E2BB-4B3C-B7BE-38830E7C4EEF}" srcOrd="1" destOrd="0" presId="urn:microsoft.com/office/officeart/2005/8/layout/orgChart1"/>
    <dgm:cxn modelId="{2EE06A10-7918-4816-A805-AF01326EEB9C}" type="presParOf" srcId="{DB12154E-6471-4C17-A685-DF8789E26DC2}" destId="{7DF18D3C-3F95-4AEF-8DBD-EBAD891A1A45}" srcOrd="2" destOrd="0" presId="urn:microsoft.com/office/officeart/2005/8/layout/orgChart1"/>
    <dgm:cxn modelId="{930EB1E8-24E2-4286-A9F1-2DA14E5562E7}" type="presParOf" srcId="{35A596A9-EE00-4990-8681-AA09296D64CB}" destId="{A5347D60-7483-4780-96AB-E5C077CA606E}" srcOrd="4" destOrd="0" presId="urn:microsoft.com/office/officeart/2005/8/layout/orgChart1"/>
    <dgm:cxn modelId="{BB201797-E0C6-4E3A-A561-B60F3968A7E5}" type="presParOf" srcId="{35A596A9-EE00-4990-8681-AA09296D64CB}" destId="{54AF227D-6044-4EB6-A93A-137F4205A31B}" srcOrd="5" destOrd="0" presId="urn:microsoft.com/office/officeart/2005/8/layout/orgChart1"/>
    <dgm:cxn modelId="{DB750AF3-8EA4-433E-88E8-F07ED5B5167F}" type="presParOf" srcId="{54AF227D-6044-4EB6-A93A-137F4205A31B}" destId="{A8D76858-B5CD-4D57-9C43-B9961D7F01D1}" srcOrd="0" destOrd="0" presId="urn:microsoft.com/office/officeart/2005/8/layout/orgChart1"/>
    <dgm:cxn modelId="{85317470-0425-42CA-9D73-4EF035183231}" type="presParOf" srcId="{A8D76858-B5CD-4D57-9C43-B9961D7F01D1}" destId="{88A3C828-C8A0-40FC-B3FD-560B2DD85899}" srcOrd="0" destOrd="0" presId="urn:microsoft.com/office/officeart/2005/8/layout/orgChart1"/>
    <dgm:cxn modelId="{584AE7FD-3833-42E9-8F43-BF5B44001D88}" type="presParOf" srcId="{A8D76858-B5CD-4D57-9C43-B9961D7F01D1}" destId="{41647123-95CF-496B-A3EB-6F59712BF97F}" srcOrd="1" destOrd="0" presId="urn:microsoft.com/office/officeart/2005/8/layout/orgChart1"/>
    <dgm:cxn modelId="{BACF0697-C419-4701-A759-95654DC4AE8B}" type="presParOf" srcId="{54AF227D-6044-4EB6-A93A-137F4205A31B}" destId="{249776EE-F626-47E3-B601-F5E4BDE295C4}" srcOrd="1" destOrd="0" presId="urn:microsoft.com/office/officeart/2005/8/layout/orgChart1"/>
    <dgm:cxn modelId="{9251006A-3C88-4DB6-91E2-CF6D4DEA80A2}" type="presParOf" srcId="{54AF227D-6044-4EB6-A93A-137F4205A31B}" destId="{E69D79B3-CCFE-4145-897B-3F6D5ED54277}" srcOrd="2" destOrd="0" presId="urn:microsoft.com/office/officeart/2005/8/layout/orgChart1"/>
    <dgm:cxn modelId="{032C4A90-C8B4-477B-846E-AF112AEA3F35}" type="presParOf" srcId="{35A596A9-EE00-4990-8681-AA09296D64CB}" destId="{E10CC904-2DCB-412C-9487-8984BB835D2D}" srcOrd="6" destOrd="0" presId="urn:microsoft.com/office/officeart/2005/8/layout/orgChart1"/>
    <dgm:cxn modelId="{E38317B8-4527-4F6D-93C2-87B6D9AB8679}" type="presParOf" srcId="{35A596A9-EE00-4990-8681-AA09296D64CB}" destId="{74B98423-6745-475E-8D92-2D4BDC5059EF}" srcOrd="7" destOrd="0" presId="urn:microsoft.com/office/officeart/2005/8/layout/orgChart1"/>
    <dgm:cxn modelId="{48E5D2A6-2A68-42FD-A9B2-08E8A16BBDA8}" type="presParOf" srcId="{74B98423-6745-475E-8D92-2D4BDC5059EF}" destId="{4F831E08-513E-4862-BF83-97D53C2FFF91}" srcOrd="0" destOrd="0" presId="urn:microsoft.com/office/officeart/2005/8/layout/orgChart1"/>
    <dgm:cxn modelId="{B07FFB9C-5D27-4776-B632-55E5637882FC}" type="presParOf" srcId="{4F831E08-513E-4862-BF83-97D53C2FFF91}" destId="{C1B5A175-E893-4EF8-9F2C-0F23B7B6FCD1}" srcOrd="0" destOrd="0" presId="urn:microsoft.com/office/officeart/2005/8/layout/orgChart1"/>
    <dgm:cxn modelId="{2F2756F1-92B8-4488-9315-AAB1D95886F6}" type="presParOf" srcId="{4F831E08-513E-4862-BF83-97D53C2FFF91}" destId="{3B4FA2CD-E907-4455-A080-B59811B9CD60}" srcOrd="1" destOrd="0" presId="urn:microsoft.com/office/officeart/2005/8/layout/orgChart1"/>
    <dgm:cxn modelId="{966B17CD-7E1D-48B4-8484-9042B4B78D23}" type="presParOf" srcId="{74B98423-6745-475E-8D92-2D4BDC5059EF}" destId="{F1FC8BFA-77EA-4351-96EA-3BBD51F0CB16}" srcOrd="1" destOrd="0" presId="urn:microsoft.com/office/officeart/2005/8/layout/orgChart1"/>
    <dgm:cxn modelId="{1364D2A0-4C40-4D5C-85DC-A2F922037F30}" type="presParOf" srcId="{74B98423-6745-475E-8D92-2D4BDC5059EF}" destId="{E0736EF2-BE8A-4166-9713-494B967F048A}" srcOrd="2" destOrd="0" presId="urn:microsoft.com/office/officeart/2005/8/layout/orgChart1"/>
    <dgm:cxn modelId="{398A28F0-C6B0-43DA-8DB9-9F99C6390228}" type="presParOf" srcId="{5B0AE7B7-E5BC-441A-BE59-F2857BD46EF7}" destId="{8E4113A8-5609-4D3E-BF97-FB71F7819C1F}" srcOrd="2" destOrd="0" presId="urn:microsoft.com/office/officeart/2005/8/layout/orgChart1"/>
    <dgm:cxn modelId="{CD959EBA-A48E-4C3C-A34A-5B3CAA92C9C5}" type="presParOf" srcId="{854B8E91-F6D6-4EB1-A1D7-78BA425C463A}" destId="{2124F4EA-3FF9-449C-AA4E-B0D1CBC76725}" srcOrd="2" destOrd="0" presId="urn:microsoft.com/office/officeart/2005/8/layout/orgChart1"/>
    <dgm:cxn modelId="{8A71EE91-92F2-482E-B952-F2E0BD0EED75}" type="presParOf" srcId="{2124F4EA-3FF9-449C-AA4E-B0D1CBC76725}" destId="{D78AD15D-CC9F-456E-8336-228B72A1E645}" srcOrd="0" destOrd="0" presId="urn:microsoft.com/office/officeart/2005/8/layout/orgChart1"/>
    <dgm:cxn modelId="{C31259A9-38E4-439F-BEA1-527D031C3464}" type="presParOf" srcId="{2124F4EA-3FF9-449C-AA4E-B0D1CBC76725}" destId="{BD2CD6B7-4E9E-478A-B280-2732D46FFE08}" srcOrd="1" destOrd="0" presId="urn:microsoft.com/office/officeart/2005/8/layout/orgChart1"/>
    <dgm:cxn modelId="{3B15C931-106F-48A6-9966-D009B9BC6ED8}" type="presParOf" srcId="{BD2CD6B7-4E9E-478A-B280-2732D46FFE08}" destId="{762F8E97-5273-49D5-B0F0-DAC291A93F9F}" srcOrd="0" destOrd="0" presId="urn:microsoft.com/office/officeart/2005/8/layout/orgChart1"/>
    <dgm:cxn modelId="{DC816B56-32C9-4C43-B951-845B2169B22C}" type="presParOf" srcId="{762F8E97-5273-49D5-B0F0-DAC291A93F9F}" destId="{5724BD69-CC9D-42E5-B151-73445CCF5D7B}" srcOrd="0" destOrd="0" presId="urn:microsoft.com/office/officeart/2005/8/layout/orgChart1"/>
    <dgm:cxn modelId="{C4CE006A-CAF8-47F7-841B-5BF4A0F0A78C}" type="presParOf" srcId="{762F8E97-5273-49D5-B0F0-DAC291A93F9F}" destId="{B87DA8BA-2C00-4EAB-8061-B33F05E7CB60}" srcOrd="1" destOrd="0" presId="urn:microsoft.com/office/officeart/2005/8/layout/orgChart1"/>
    <dgm:cxn modelId="{F7F20C19-C6EA-4FF6-A867-2D2C21F662D4}" type="presParOf" srcId="{BD2CD6B7-4E9E-478A-B280-2732D46FFE08}" destId="{EDE30223-20A0-48F2-8AFD-D5B915762F72}" srcOrd="1" destOrd="0" presId="urn:microsoft.com/office/officeart/2005/8/layout/orgChart1"/>
    <dgm:cxn modelId="{504BBBC3-42BB-4F7A-BE0A-12C0A2C0FA90}" type="presParOf" srcId="{BD2CD6B7-4E9E-478A-B280-2732D46FFE08}" destId="{2438D8BE-868D-4B1D-9B7F-9CF6B8DC88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AD15D-CC9F-456E-8336-228B72A1E645}">
      <dsp:nvSpPr>
        <dsp:cNvPr id="0" name=""/>
        <dsp:cNvSpPr/>
      </dsp:nvSpPr>
      <dsp:spPr>
        <a:xfrm>
          <a:off x="6217924" y="874592"/>
          <a:ext cx="396785" cy="663404"/>
        </a:xfrm>
        <a:custGeom>
          <a:avLst/>
          <a:gdLst/>
          <a:ahLst/>
          <a:cxnLst/>
          <a:rect l="0" t="0" r="0" b="0"/>
          <a:pathLst>
            <a:path>
              <a:moveTo>
                <a:pt x="396785" y="0"/>
              </a:moveTo>
              <a:lnTo>
                <a:pt x="396785" y="663404"/>
              </a:lnTo>
              <a:lnTo>
                <a:pt x="0" y="6634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CC904-2DCB-412C-9487-8984BB835D2D}">
      <dsp:nvSpPr>
        <dsp:cNvPr id="0" name=""/>
        <dsp:cNvSpPr/>
      </dsp:nvSpPr>
      <dsp:spPr>
        <a:xfrm>
          <a:off x="9508492" y="2663354"/>
          <a:ext cx="160828" cy="277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973"/>
              </a:lnTo>
              <a:lnTo>
                <a:pt x="160828" y="277697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47D60-7483-4780-96AB-E5C077CA606E}">
      <dsp:nvSpPr>
        <dsp:cNvPr id="0" name=""/>
        <dsp:cNvSpPr/>
      </dsp:nvSpPr>
      <dsp:spPr>
        <a:xfrm>
          <a:off x="9508492" y="2663354"/>
          <a:ext cx="160828" cy="2015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717"/>
              </a:lnTo>
              <a:lnTo>
                <a:pt x="160828" y="201571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3D727-D78F-4E8B-9841-666D94FFF840}">
      <dsp:nvSpPr>
        <dsp:cNvPr id="0" name=""/>
        <dsp:cNvSpPr/>
      </dsp:nvSpPr>
      <dsp:spPr>
        <a:xfrm>
          <a:off x="9508492" y="2663354"/>
          <a:ext cx="160828" cy="1254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62"/>
              </a:lnTo>
              <a:lnTo>
                <a:pt x="160828" y="12544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62AD8-2CC0-4C92-A7FE-9D5667F67EE8}">
      <dsp:nvSpPr>
        <dsp:cNvPr id="0" name=""/>
        <dsp:cNvSpPr/>
      </dsp:nvSpPr>
      <dsp:spPr>
        <a:xfrm>
          <a:off x="9508492" y="2663354"/>
          <a:ext cx="160828" cy="49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07"/>
              </a:lnTo>
              <a:lnTo>
                <a:pt x="160828" y="4932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7098B-0382-41DB-A5A1-3371710DB517}">
      <dsp:nvSpPr>
        <dsp:cNvPr id="0" name=""/>
        <dsp:cNvSpPr/>
      </dsp:nvSpPr>
      <dsp:spPr>
        <a:xfrm>
          <a:off x="6614709" y="874592"/>
          <a:ext cx="3322658" cy="1252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086"/>
              </a:lnTo>
              <a:lnTo>
                <a:pt x="3322658" y="1140086"/>
              </a:lnTo>
              <a:lnTo>
                <a:pt x="3322658" y="12526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9170B-BADF-4AD8-8E0F-F354B958E365}">
      <dsp:nvSpPr>
        <dsp:cNvPr id="0" name=""/>
        <dsp:cNvSpPr/>
      </dsp:nvSpPr>
      <dsp:spPr>
        <a:xfrm>
          <a:off x="8211142" y="2663354"/>
          <a:ext cx="160828" cy="1254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62"/>
              </a:lnTo>
              <a:lnTo>
                <a:pt x="160828" y="12544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61E97-AB15-4D61-865D-F1BC4B1F0587}">
      <dsp:nvSpPr>
        <dsp:cNvPr id="0" name=""/>
        <dsp:cNvSpPr/>
      </dsp:nvSpPr>
      <dsp:spPr>
        <a:xfrm>
          <a:off x="8211142" y="2663354"/>
          <a:ext cx="160828" cy="49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07"/>
              </a:lnTo>
              <a:lnTo>
                <a:pt x="160828" y="4932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E830A-71E2-4FFC-9C7C-8C8D71395916}">
      <dsp:nvSpPr>
        <dsp:cNvPr id="0" name=""/>
        <dsp:cNvSpPr/>
      </dsp:nvSpPr>
      <dsp:spPr>
        <a:xfrm>
          <a:off x="6614709" y="874592"/>
          <a:ext cx="2025308" cy="1252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086"/>
              </a:lnTo>
              <a:lnTo>
                <a:pt x="2025308" y="1140086"/>
              </a:lnTo>
              <a:lnTo>
                <a:pt x="2025308" y="12526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A9BB2-511F-47C5-9FE1-A34FC426B912}">
      <dsp:nvSpPr>
        <dsp:cNvPr id="0" name=""/>
        <dsp:cNvSpPr/>
      </dsp:nvSpPr>
      <dsp:spPr>
        <a:xfrm>
          <a:off x="6913791" y="2663354"/>
          <a:ext cx="160828" cy="277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973"/>
              </a:lnTo>
              <a:lnTo>
                <a:pt x="160828" y="277697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CF1E4-9B75-407C-BEE0-A9D3A60B5E99}">
      <dsp:nvSpPr>
        <dsp:cNvPr id="0" name=""/>
        <dsp:cNvSpPr/>
      </dsp:nvSpPr>
      <dsp:spPr>
        <a:xfrm>
          <a:off x="6913791" y="2663354"/>
          <a:ext cx="160828" cy="2015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717"/>
              </a:lnTo>
              <a:lnTo>
                <a:pt x="160828" y="201571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B8F0C-7404-4A01-8A20-4BB3B1CFF7C7}">
      <dsp:nvSpPr>
        <dsp:cNvPr id="0" name=""/>
        <dsp:cNvSpPr/>
      </dsp:nvSpPr>
      <dsp:spPr>
        <a:xfrm>
          <a:off x="6913791" y="2663354"/>
          <a:ext cx="160828" cy="1254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62"/>
              </a:lnTo>
              <a:lnTo>
                <a:pt x="160828" y="12544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6065F-7A96-449A-B53E-C669DB737FDB}">
      <dsp:nvSpPr>
        <dsp:cNvPr id="0" name=""/>
        <dsp:cNvSpPr/>
      </dsp:nvSpPr>
      <dsp:spPr>
        <a:xfrm>
          <a:off x="6913791" y="2663354"/>
          <a:ext cx="160828" cy="49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07"/>
              </a:lnTo>
              <a:lnTo>
                <a:pt x="160828" y="4932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63D08-9FE5-4E30-B827-2FDB5B645273}">
      <dsp:nvSpPr>
        <dsp:cNvPr id="0" name=""/>
        <dsp:cNvSpPr/>
      </dsp:nvSpPr>
      <dsp:spPr>
        <a:xfrm>
          <a:off x="6614709" y="874592"/>
          <a:ext cx="727958" cy="1252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086"/>
              </a:lnTo>
              <a:lnTo>
                <a:pt x="727958" y="1140086"/>
              </a:lnTo>
              <a:lnTo>
                <a:pt x="727958" y="12526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400F0-1F4F-4B6C-9195-204DFCCF31B3}">
      <dsp:nvSpPr>
        <dsp:cNvPr id="0" name=""/>
        <dsp:cNvSpPr/>
      </dsp:nvSpPr>
      <dsp:spPr>
        <a:xfrm>
          <a:off x="5616441" y="3424609"/>
          <a:ext cx="160828" cy="1254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62"/>
              </a:lnTo>
              <a:lnTo>
                <a:pt x="160828" y="12544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6888D-0FA6-481B-A93A-78DD282E94CC}">
      <dsp:nvSpPr>
        <dsp:cNvPr id="0" name=""/>
        <dsp:cNvSpPr/>
      </dsp:nvSpPr>
      <dsp:spPr>
        <a:xfrm>
          <a:off x="5616441" y="3424609"/>
          <a:ext cx="160828" cy="49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07"/>
              </a:lnTo>
              <a:lnTo>
                <a:pt x="160828" y="49320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99D7A-5A32-4E96-B078-6EA1EBB3354B}">
      <dsp:nvSpPr>
        <dsp:cNvPr id="0" name=""/>
        <dsp:cNvSpPr/>
      </dsp:nvSpPr>
      <dsp:spPr>
        <a:xfrm>
          <a:off x="3292050" y="2663354"/>
          <a:ext cx="2753266" cy="225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79"/>
              </a:lnTo>
              <a:lnTo>
                <a:pt x="2753266" y="112579"/>
              </a:lnTo>
              <a:lnTo>
                <a:pt x="2753266" y="225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41F00-60EC-4926-9038-DE7D038CB605}">
      <dsp:nvSpPr>
        <dsp:cNvPr id="0" name=""/>
        <dsp:cNvSpPr/>
      </dsp:nvSpPr>
      <dsp:spPr>
        <a:xfrm>
          <a:off x="4319091" y="3424609"/>
          <a:ext cx="160828" cy="1254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62"/>
              </a:lnTo>
              <a:lnTo>
                <a:pt x="160828" y="12544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CD888-1418-4066-8EBC-D79689C295E5}">
      <dsp:nvSpPr>
        <dsp:cNvPr id="0" name=""/>
        <dsp:cNvSpPr/>
      </dsp:nvSpPr>
      <dsp:spPr>
        <a:xfrm>
          <a:off x="4319091" y="3424609"/>
          <a:ext cx="160828" cy="49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07"/>
              </a:lnTo>
              <a:lnTo>
                <a:pt x="160828" y="49320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8264D-9CD4-45B8-AC1E-A544662B8490}">
      <dsp:nvSpPr>
        <dsp:cNvPr id="0" name=""/>
        <dsp:cNvSpPr/>
      </dsp:nvSpPr>
      <dsp:spPr>
        <a:xfrm>
          <a:off x="3292050" y="2663354"/>
          <a:ext cx="1455916" cy="225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79"/>
              </a:lnTo>
              <a:lnTo>
                <a:pt x="1455916" y="112579"/>
              </a:lnTo>
              <a:lnTo>
                <a:pt x="1455916" y="225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59BD6-68BD-4595-9458-B18C09FD0EE1}">
      <dsp:nvSpPr>
        <dsp:cNvPr id="0" name=""/>
        <dsp:cNvSpPr/>
      </dsp:nvSpPr>
      <dsp:spPr>
        <a:xfrm>
          <a:off x="3021740" y="3555947"/>
          <a:ext cx="160828" cy="1254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62"/>
              </a:lnTo>
              <a:lnTo>
                <a:pt x="160828" y="12544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EE4A4-927B-4EC5-B850-4CA7B456C838}">
      <dsp:nvSpPr>
        <dsp:cNvPr id="0" name=""/>
        <dsp:cNvSpPr/>
      </dsp:nvSpPr>
      <dsp:spPr>
        <a:xfrm>
          <a:off x="3021740" y="3555947"/>
          <a:ext cx="160828" cy="49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07"/>
              </a:lnTo>
              <a:lnTo>
                <a:pt x="160828" y="49320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488FC-4C60-4F63-A58E-B549868E93D4}">
      <dsp:nvSpPr>
        <dsp:cNvPr id="0" name=""/>
        <dsp:cNvSpPr/>
      </dsp:nvSpPr>
      <dsp:spPr>
        <a:xfrm>
          <a:off x="3292050" y="2663354"/>
          <a:ext cx="158566" cy="225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79"/>
              </a:lnTo>
              <a:lnTo>
                <a:pt x="158566" y="112579"/>
              </a:lnTo>
              <a:lnTo>
                <a:pt x="158566" y="225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91553-0002-4777-8FEF-B1D5F3084470}">
      <dsp:nvSpPr>
        <dsp:cNvPr id="0" name=""/>
        <dsp:cNvSpPr/>
      </dsp:nvSpPr>
      <dsp:spPr>
        <a:xfrm>
          <a:off x="1724390" y="3605375"/>
          <a:ext cx="160828" cy="2015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717"/>
              </a:lnTo>
              <a:lnTo>
                <a:pt x="160828" y="201571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926EA-4B76-4B70-876B-4401274169EE}">
      <dsp:nvSpPr>
        <dsp:cNvPr id="0" name=""/>
        <dsp:cNvSpPr/>
      </dsp:nvSpPr>
      <dsp:spPr>
        <a:xfrm>
          <a:off x="1724390" y="3605375"/>
          <a:ext cx="160828" cy="1254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62"/>
              </a:lnTo>
              <a:lnTo>
                <a:pt x="160828" y="125446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67359-41A6-4562-A3A9-46088E6DFB9F}">
      <dsp:nvSpPr>
        <dsp:cNvPr id="0" name=""/>
        <dsp:cNvSpPr/>
      </dsp:nvSpPr>
      <dsp:spPr>
        <a:xfrm>
          <a:off x="1724390" y="3605375"/>
          <a:ext cx="160828" cy="49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07"/>
              </a:lnTo>
              <a:lnTo>
                <a:pt x="160828" y="49320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5221A-D839-4560-BBE8-BDDEA923FF48}">
      <dsp:nvSpPr>
        <dsp:cNvPr id="0" name=""/>
        <dsp:cNvSpPr/>
      </dsp:nvSpPr>
      <dsp:spPr>
        <a:xfrm>
          <a:off x="2153266" y="2663354"/>
          <a:ext cx="1138784" cy="225159"/>
        </a:xfrm>
        <a:custGeom>
          <a:avLst/>
          <a:gdLst/>
          <a:ahLst/>
          <a:cxnLst/>
          <a:rect l="0" t="0" r="0" b="0"/>
          <a:pathLst>
            <a:path>
              <a:moveTo>
                <a:pt x="1138784" y="0"/>
              </a:moveTo>
              <a:lnTo>
                <a:pt x="1138784" y="112579"/>
              </a:lnTo>
              <a:lnTo>
                <a:pt x="0" y="112579"/>
              </a:lnTo>
              <a:lnTo>
                <a:pt x="0" y="225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75726-2ECF-4873-9071-DE06120AB2F3}">
      <dsp:nvSpPr>
        <dsp:cNvPr id="0" name=""/>
        <dsp:cNvSpPr/>
      </dsp:nvSpPr>
      <dsp:spPr>
        <a:xfrm>
          <a:off x="3292050" y="2158813"/>
          <a:ext cx="1513407" cy="504540"/>
        </a:xfrm>
        <a:custGeom>
          <a:avLst/>
          <a:gdLst/>
          <a:ahLst/>
          <a:cxnLst/>
          <a:rect l="0" t="0" r="0" b="0"/>
          <a:pathLst>
            <a:path>
              <a:moveTo>
                <a:pt x="0" y="504540"/>
              </a:moveTo>
              <a:lnTo>
                <a:pt x="151340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FB6E9-6CED-453E-86A1-7408B82BCDB0}">
      <dsp:nvSpPr>
        <dsp:cNvPr id="0" name=""/>
        <dsp:cNvSpPr/>
      </dsp:nvSpPr>
      <dsp:spPr>
        <a:xfrm>
          <a:off x="3292050" y="874592"/>
          <a:ext cx="3322658" cy="1252666"/>
        </a:xfrm>
        <a:custGeom>
          <a:avLst/>
          <a:gdLst/>
          <a:ahLst/>
          <a:cxnLst/>
          <a:rect l="0" t="0" r="0" b="0"/>
          <a:pathLst>
            <a:path>
              <a:moveTo>
                <a:pt x="3322658" y="0"/>
              </a:moveTo>
              <a:lnTo>
                <a:pt x="3322658" y="1140086"/>
              </a:lnTo>
              <a:lnTo>
                <a:pt x="0" y="1140086"/>
              </a:lnTo>
              <a:lnTo>
                <a:pt x="0" y="12526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06010-BCA1-44C9-B6F9-651BC1F1A23F}">
      <dsp:nvSpPr>
        <dsp:cNvPr id="0" name=""/>
        <dsp:cNvSpPr/>
      </dsp:nvSpPr>
      <dsp:spPr>
        <a:xfrm>
          <a:off x="5809189" y="97769"/>
          <a:ext cx="1611041" cy="7768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Unified Command RPIC  FOSC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SOSC  TOSC LOSC</a:t>
          </a:r>
        </a:p>
      </dsp:txBody>
      <dsp:txXfrm>
        <a:off x="5809189" y="97769"/>
        <a:ext cx="1611041" cy="776823"/>
      </dsp:txXfrm>
    </dsp:sp>
    <dsp:sp modelId="{BED42A3E-B2B3-4B1D-A02A-6BF124997E9E}">
      <dsp:nvSpPr>
        <dsp:cNvPr id="0" name=""/>
        <dsp:cNvSpPr/>
      </dsp:nvSpPr>
      <dsp:spPr>
        <a:xfrm>
          <a:off x="2755955" y="2127259"/>
          <a:ext cx="1072190" cy="5360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Operations Section</a:t>
          </a:r>
        </a:p>
      </dsp:txBody>
      <dsp:txXfrm>
        <a:off x="2755955" y="2127259"/>
        <a:ext cx="1072190" cy="536095"/>
      </dsp:txXfrm>
    </dsp:sp>
    <dsp:sp modelId="{522728F8-314A-4405-A61E-FEE3430A9C70}">
      <dsp:nvSpPr>
        <dsp:cNvPr id="0" name=""/>
        <dsp:cNvSpPr/>
      </dsp:nvSpPr>
      <dsp:spPr>
        <a:xfrm>
          <a:off x="4110796" y="2158813"/>
          <a:ext cx="1389322" cy="4762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Staging Area Manager</a:t>
          </a:r>
        </a:p>
      </dsp:txBody>
      <dsp:txXfrm>
        <a:off x="4110796" y="2158813"/>
        <a:ext cx="1389322" cy="476250"/>
      </dsp:txXfrm>
    </dsp:sp>
    <dsp:sp modelId="{188B8718-0497-44EE-B4B3-1094B00F4CF1}">
      <dsp:nvSpPr>
        <dsp:cNvPr id="0" name=""/>
        <dsp:cNvSpPr/>
      </dsp:nvSpPr>
      <dsp:spPr>
        <a:xfrm>
          <a:off x="1617171" y="2888514"/>
          <a:ext cx="1072190" cy="71686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Recovery &amp; Protection Branch</a:t>
          </a:r>
        </a:p>
      </dsp:txBody>
      <dsp:txXfrm>
        <a:off x="1617171" y="2888514"/>
        <a:ext cx="1072190" cy="716861"/>
      </dsp:txXfrm>
    </dsp:sp>
    <dsp:sp modelId="{19AA4941-607B-4B72-81B5-34903B291761}">
      <dsp:nvSpPr>
        <dsp:cNvPr id="0" name=""/>
        <dsp:cNvSpPr/>
      </dsp:nvSpPr>
      <dsp:spPr>
        <a:xfrm>
          <a:off x="1885218" y="3830535"/>
          <a:ext cx="1072190" cy="53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Protection Group</a:t>
          </a:r>
        </a:p>
      </dsp:txBody>
      <dsp:txXfrm>
        <a:off x="1885218" y="3830535"/>
        <a:ext cx="1072190" cy="536095"/>
      </dsp:txXfrm>
    </dsp:sp>
    <dsp:sp modelId="{DB80D5CC-512F-49F0-9945-479C614B8D81}">
      <dsp:nvSpPr>
        <dsp:cNvPr id="0" name=""/>
        <dsp:cNvSpPr/>
      </dsp:nvSpPr>
      <dsp:spPr>
        <a:xfrm>
          <a:off x="1885218" y="4591790"/>
          <a:ext cx="1072190" cy="53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On-Water Recovery Group</a:t>
          </a:r>
        </a:p>
      </dsp:txBody>
      <dsp:txXfrm>
        <a:off x="1885218" y="4591790"/>
        <a:ext cx="1072190" cy="536095"/>
      </dsp:txXfrm>
    </dsp:sp>
    <dsp:sp modelId="{A11889E8-00C5-4564-A0EE-9D14C6B1B6EB}">
      <dsp:nvSpPr>
        <dsp:cNvPr id="0" name=""/>
        <dsp:cNvSpPr/>
      </dsp:nvSpPr>
      <dsp:spPr>
        <a:xfrm>
          <a:off x="1885218" y="5353045"/>
          <a:ext cx="1072190" cy="53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Shoreside Recovery Group</a:t>
          </a:r>
        </a:p>
      </dsp:txBody>
      <dsp:txXfrm>
        <a:off x="1885218" y="5353045"/>
        <a:ext cx="1072190" cy="536095"/>
      </dsp:txXfrm>
    </dsp:sp>
    <dsp:sp modelId="{F4669C3A-1490-4E30-A651-369A37857D30}">
      <dsp:nvSpPr>
        <dsp:cNvPr id="0" name=""/>
        <dsp:cNvSpPr/>
      </dsp:nvSpPr>
      <dsp:spPr>
        <a:xfrm>
          <a:off x="2914521" y="2888514"/>
          <a:ext cx="1072190" cy="6674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Emergency Response Branch</a:t>
          </a:r>
        </a:p>
      </dsp:txBody>
      <dsp:txXfrm>
        <a:off x="2914521" y="2888514"/>
        <a:ext cx="1072190" cy="667433"/>
      </dsp:txXfrm>
    </dsp:sp>
    <dsp:sp modelId="{7F831E06-D32F-49AF-8791-0A355BBA96F5}">
      <dsp:nvSpPr>
        <dsp:cNvPr id="0" name=""/>
        <dsp:cNvSpPr/>
      </dsp:nvSpPr>
      <dsp:spPr>
        <a:xfrm>
          <a:off x="3182569" y="3781107"/>
          <a:ext cx="1072190" cy="53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Salvage/Source Control</a:t>
          </a:r>
        </a:p>
      </dsp:txBody>
      <dsp:txXfrm>
        <a:off x="3182569" y="3781107"/>
        <a:ext cx="1072190" cy="536095"/>
      </dsp:txXfrm>
    </dsp:sp>
    <dsp:sp modelId="{AB79BA38-5FD6-42B7-A1AD-BB9E5D88AE0B}">
      <dsp:nvSpPr>
        <dsp:cNvPr id="0" name=""/>
        <dsp:cNvSpPr/>
      </dsp:nvSpPr>
      <dsp:spPr>
        <a:xfrm>
          <a:off x="3182569" y="4542362"/>
          <a:ext cx="1072190" cy="53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Fire Suppression Group</a:t>
          </a:r>
        </a:p>
      </dsp:txBody>
      <dsp:txXfrm>
        <a:off x="3182569" y="4542362"/>
        <a:ext cx="1072190" cy="536095"/>
      </dsp:txXfrm>
    </dsp:sp>
    <dsp:sp modelId="{562D5947-82A7-4273-9F66-65C9C534FB1F}">
      <dsp:nvSpPr>
        <dsp:cNvPr id="0" name=""/>
        <dsp:cNvSpPr/>
      </dsp:nvSpPr>
      <dsp:spPr>
        <a:xfrm>
          <a:off x="4211872" y="2888514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Air Operations Branch</a:t>
          </a:r>
        </a:p>
      </dsp:txBody>
      <dsp:txXfrm>
        <a:off x="4211872" y="2888514"/>
        <a:ext cx="1072190" cy="536095"/>
      </dsp:txXfrm>
    </dsp:sp>
    <dsp:sp modelId="{B3542A1F-DF5E-4F9B-A814-31060476D18D}">
      <dsp:nvSpPr>
        <dsp:cNvPr id="0" name=""/>
        <dsp:cNvSpPr/>
      </dsp:nvSpPr>
      <dsp:spPr>
        <a:xfrm>
          <a:off x="4479919" y="3649769"/>
          <a:ext cx="1072190" cy="53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Air Tactical Group</a:t>
          </a:r>
        </a:p>
      </dsp:txBody>
      <dsp:txXfrm>
        <a:off x="4479919" y="3649769"/>
        <a:ext cx="1072190" cy="536095"/>
      </dsp:txXfrm>
    </dsp:sp>
    <dsp:sp modelId="{62B35285-C386-483A-B852-25CCBDE1F62C}">
      <dsp:nvSpPr>
        <dsp:cNvPr id="0" name=""/>
        <dsp:cNvSpPr/>
      </dsp:nvSpPr>
      <dsp:spPr>
        <a:xfrm>
          <a:off x="4479919" y="4411024"/>
          <a:ext cx="1072190" cy="53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Air Support Group</a:t>
          </a:r>
        </a:p>
      </dsp:txBody>
      <dsp:txXfrm>
        <a:off x="4479919" y="4411024"/>
        <a:ext cx="1072190" cy="536095"/>
      </dsp:txXfrm>
    </dsp:sp>
    <dsp:sp modelId="{63059078-CD02-4BE3-8E6F-7CD805A762B0}">
      <dsp:nvSpPr>
        <dsp:cNvPr id="0" name=""/>
        <dsp:cNvSpPr/>
      </dsp:nvSpPr>
      <dsp:spPr>
        <a:xfrm>
          <a:off x="5509222" y="2888514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Wildlife Branch</a:t>
          </a:r>
        </a:p>
      </dsp:txBody>
      <dsp:txXfrm>
        <a:off x="5509222" y="2888514"/>
        <a:ext cx="1072190" cy="536095"/>
      </dsp:txXfrm>
    </dsp:sp>
    <dsp:sp modelId="{0DFEE7CF-FA40-4D7A-BC6B-5F722B03FDF5}">
      <dsp:nvSpPr>
        <dsp:cNvPr id="0" name=""/>
        <dsp:cNvSpPr/>
      </dsp:nvSpPr>
      <dsp:spPr>
        <a:xfrm>
          <a:off x="5777270" y="3649769"/>
          <a:ext cx="1072190" cy="53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Wildlife Recovery  Group</a:t>
          </a:r>
        </a:p>
      </dsp:txBody>
      <dsp:txXfrm>
        <a:off x="5777270" y="3649769"/>
        <a:ext cx="1072190" cy="536095"/>
      </dsp:txXfrm>
    </dsp:sp>
    <dsp:sp modelId="{9A7C7F8E-6E8A-4967-9485-5AA021F59584}">
      <dsp:nvSpPr>
        <dsp:cNvPr id="0" name=""/>
        <dsp:cNvSpPr/>
      </dsp:nvSpPr>
      <dsp:spPr>
        <a:xfrm>
          <a:off x="5777270" y="4411024"/>
          <a:ext cx="1072190" cy="536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Wildlife Rehab Center Manager</a:t>
          </a:r>
        </a:p>
      </dsp:txBody>
      <dsp:txXfrm>
        <a:off x="5777270" y="4411024"/>
        <a:ext cx="1072190" cy="536095"/>
      </dsp:txXfrm>
    </dsp:sp>
    <dsp:sp modelId="{4BD73587-7F7C-4D14-91E9-38B814838C08}">
      <dsp:nvSpPr>
        <dsp:cNvPr id="0" name=""/>
        <dsp:cNvSpPr/>
      </dsp:nvSpPr>
      <dsp:spPr>
        <a:xfrm>
          <a:off x="6806572" y="2127259"/>
          <a:ext cx="1072190" cy="5360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Planning Section</a:t>
          </a:r>
        </a:p>
      </dsp:txBody>
      <dsp:txXfrm>
        <a:off x="6806572" y="2127259"/>
        <a:ext cx="1072190" cy="536095"/>
      </dsp:txXfrm>
    </dsp:sp>
    <dsp:sp modelId="{CAFD0736-27E3-4E5E-B6A0-8CF7FC779675}">
      <dsp:nvSpPr>
        <dsp:cNvPr id="0" name=""/>
        <dsp:cNvSpPr/>
      </dsp:nvSpPr>
      <dsp:spPr>
        <a:xfrm>
          <a:off x="7074620" y="2888514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Situation Unit</a:t>
          </a:r>
        </a:p>
      </dsp:txBody>
      <dsp:txXfrm>
        <a:off x="7074620" y="2888514"/>
        <a:ext cx="1072190" cy="536095"/>
      </dsp:txXfrm>
    </dsp:sp>
    <dsp:sp modelId="{E5F9C8CA-0AEC-44C4-97D3-C89C5118ED3C}">
      <dsp:nvSpPr>
        <dsp:cNvPr id="0" name=""/>
        <dsp:cNvSpPr/>
      </dsp:nvSpPr>
      <dsp:spPr>
        <a:xfrm>
          <a:off x="7074620" y="3649769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Resource Unit</a:t>
          </a:r>
        </a:p>
      </dsp:txBody>
      <dsp:txXfrm>
        <a:off x="7074620" y="3649769"/>
        <a:ext cx="1072190" cy="536095"/>
      </dsp:txXfrm>
    </dsp:sp>
    <dsp:sp modelId="{B1F670F2-BBFA-45E2-A61B-259D8A9F5B11}">
      <dsp:nvSpPr>
        <dsp:cNvPr id="0" name=""/>
        <dsp:cNvSpPr/>
      </dsp:nvSpPr>
      <dsp:spPr>
        <a:xfrm>
          <a:off x="7074620" y="4411024"/>
          <a:ext cx="1225417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Documentation Unit</a:t>
          </a:r>
        </a:p>
      </dsp:txBody>
      <dsp:txXfrm>
        <a:off x="7074620" y="4411024"/>
        <a:ext cx="1225417" cy="536095"/>
      </dsp:txXfrm>
    </dsp:sp>
    <dsp:sp modelId="{81307DDC-FADB-46CE-9A09-B49A8C5F2A1F}">
      <dsp:nvSpPr>
        <dsp:cNvPr id="0" name=""/>
        <dsp:cNvSpPr/>
      </dsp:nvSpPr>
      <dsp:spPr>
        <a:xfrm>
          <a:off x="7074620" y="5172279"/>
          <a:ext cx="1299559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Environmental Unit</a:t>
          </a:r>
        </a:p>
      </dsp:txBody>
      <dsp:txXfrm>
        <a:off x="7074620" y="5172279"/>
        <a:ext cx="1299559" cy="536095"/>
      </dsp:txXfrm>
    </dsp:sp>
    <dsp:sp modelId="{CE5AD261-9251-4FBC-A07F-2BCED11FA972}">
      <dsp:nvSpPr>
        <dsp:cNvPr id="0" name=""/>
        <dsp:cNvSpPr/>
      </dsp:nvSpPr>
      <dsp:spPr>
        <a:xfrm>
          <a:off x="8103923" y="2127259"/>
          <a:ext cx="1072190" cy="5360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Logistics Section</a:t>
          </a:r>
        </a:p>
      </dsp:txBody>
      <dsp:txXfrm>
        <a:off x="8103923" y="2127259"/>
        <a:ext cx="1072190" cy="536095"/>
      </dsp:txXfrm>
    </dsp:sp>
    <dsp:sp modelId="{346741C5-4432-4549-AE08-DE6C496AE7A0}">
      <dsp:nvSpPr>
        <dsp:cNvPr id="0" name=""/>
        <dsp:cNvSpPr/>
      </dsp:nvSpPr>
      <dsp:spPr>
        <a:xfrm>
          <a:off x="8371970" y="2888514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Service Branch</a:t>
          </a:r>
        </a:p>
      </dsp:txBody>
      <dsp:txXfrm>
        <a:off x="8371970" y="2888514"/>
        <a:ext cx="1072190" cy="536095"/>
      </dsp:txXfrm>
    </dsp:sp>
    <dsp:sp modelId="{290592FE-B208-49F9-89CC-3033C6C8A550}">
      <dsp:nvSpPr>
        <dsp:cNvPr id="0" name=""/>
        <dsp:cNvSpPr/>
      </dsp:nvSpPr>
      <dsp:spPr>
        <a:xfrm>
          <a:off x="8371970" y="3649769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Support Branch</a:t>
          </a:r>
        </a:p>
      </dsp:txBody>
      <dsp:txXfrm>
        <a:off x="8371970" y="3649769"/>
        <a:ext cx="1072190" cy="536095"/>
      </dsp:txXfrm>
    </dsp:sp>
    <dsp:sp modelId="{F5AB2CC0-468E-46FB-A330-24B89ADC8330}">
      <dsp:nvSpPr>
        <dsp:cNvPr id="0" name=""/>
        <dsp:cNvSpPr/>
      </dsp:nvSpPr>
      <dsp:spPr>
        <a:xfrm>
          <a:off x="9401273" y="2127259"/>
          <a:ext cx="1072190" cy="5360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Finance Section</a:t>
          </a:r>
        </a:p>
      </dsp:txBody>
      <dsp:txXfrm>
        <a:off x="9401273" y="2127259"/>
        <a:ext cx="1072190" cy="536095"/>
      </dsp:txXfrm>
    </dsp:sp>
    <dsp:sp modelId="{B2FD0945-270C-464D-8152-BBABB8A9175B}">
      <dsp:nvSpPr>
        <dsp:cNvPr id="0" name=""/>
        <dsp:cNvSpPr/>
      </dsp:nvSpPr>
      <dsp:spPr>
        <a:xfrm>
          <a:off x="9669321" y="2888514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Cost Unit</a:t>
          </a:r>
        </a:p>
      </dsp:txBody>
      <dsp:txXfrm>
        <a:off x="9669321" y="2888514"/>
        <a:ext cx="1072190" cy="536095"/>
      </dsp:txXfrm>
    </dsp:sp>
    <dsp:sp modelId="{4D1443B7-F9A7-4D23-AAD7-C61E23F0587D}">
      <dsp:nvSpPr>
        <dsp:cNvPr id="0" name=""/>
        <dsp:cNvSpPr/>
      </dsp:nvSpPr>
      <dsp:spPr>
        <a:xfrm>
          <a:off x="9669321" y="3649769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Time Unit</a:t>
          </a:r>
        </a:p>
      </dsp:txBody>
      <dsp:txXfrm>
        <a:off x="9669321" y="3649769"/>
        <a:ext cx="1072190" cy="536095"/>
      </dsp:txXfrm>
    </dsp:sp>
    <dsp:sp modelId="{88A3C828-C8A0-40FC-B3FD-560B2DD85899}">
      <dsp:nvSpPr>
        <dsp:cNvPr id="0" name=""/>
        <dsp:cNvSpPr/>
      </dsp:nvSpPr>
      <dsp:spPr>
        <a:xfrm>
          <a:off x="9669321" y="4411024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Procurement</a:t>
          </a:r>
          <a:r>
            <a:rPr lang="en-US" sz="1200" kern="1200" dirty="0"/>
            <a:t> Unit</a:t>
          </a:r>
        </a:p>
      </dsp:txBody>
      <dsp:txXfrm>
        <a:off x="9669321" y="4411024"/>
        <a:ext cx="1072190" cy="536095"/>
      </dsp:txXfrm>
    </dsp:sp>
    <dsp:sp modelId="{C1B5A175-E893-4EF8-9F2C-0F23B7B6FCD1}">
      <dsp:nvSpPr>
        <dsp:cNvPr id="0" name=""/>
        <dsp:cNvSpPr/>
      </dsp:nvSpPr>
      <dsp:spPr>
        <a:xfrm>
          <a:off x="9669321" y="5172279"/>
          <a:ext cx="1072190" cy="5360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Compensation Claims Unit</a:t>
          </a:r>
        </a:p>
      </dsp:txBody>
      <dsp:txXfrm>
        <a:off x="9669321" y="5172279"/>
        <a:ext cx="1072190" cy="536095"/>
      </dsp:txXfrm>
    </dsp:sp>
    <dsp:sp modelId="{5724BD69-CC9D-42E5-B151-73445CCF5D7B}">
      <dsp:nvSpPr>
        <dsp:cNvPr id="0" name=""/>
        <dsp:cNvSpPr/>
      </dsp:nvSpPr>
      <dsp:spPr>
        <a:xfrm>
          <a:off x="4700892" y="1136823"/>
          <a:ext cx="1517031" cy="8023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Safety Officer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Information Officer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Liaison Officer</a:t>
          </a:r>
        </a:p>
      </dsp:txBody>
      <dsp:txXfrm>
        <a:off x="4700892" y="1136823"/>
        <a:ext cx="1517031" cy="802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7038E8C-E92B-4ED1-AEA7-2E968C81905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8C274E9-D0ED-455D-8EB0-F4BFBE6E1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2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FE10419-4C34-424E-A41C-925EDD2CFE3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C759CA9E-C36C-1540-AA00-BC6A2D363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9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it comes to planning for natural disasters –state and local take the lead</a:t>
            </a:r>
          </a:p>
          <a:p>
            <a:r>
              <a:rPr lang="en-US" dirty="0"/>
              <a:t>For Oil spills millions are spent</a:t>
            </a:r>
            <a:r>
              <a:rPr lang="en-US" baseline="0" dirty="0"/>
              <a:t> on readiness by oil companies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8498E-DEA9-6140-B693-042B214951A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government</a:t>
            </a:r>
            <a:r>
              <a:rPr lang="en-US" baseline="0" dirty="0"/>
              <a:t> is there to ensure the spiller pays </a:t>
            </a:r>
          </a:p>
          <a:p>
            <a:r>
              <a:rPr lang="en-US" baseline="0" dirty="0"/>
              <a:t>Spiller must pay both for response costs and damages</a:t>
            </a:r>
          </a:p>
          <a:p>
            <a:r>
              <a:rPr lang="en-US" baseline="0" dirty="0"/>
              <a:t>Must get approval for activity- no free lancing</a:t>
            </a:r>
          </a:p>
          <a:p>
            <a:r>
              <a:rPr lang="en-US" baseline="0" dirty="0"/>
              <a:t>There is no limit of liability under state law</a:t>
            </a:r>
          </a:p>
          <a:p>
            <a:r>
              <a:rPr lang="en-US" baseline="0" dirty="0"/>
              <a:t>Smaller fund for state and we can call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CA9E-C36C-1540-AA00-BC6A2D3638A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Actions</a:t>
            </a:r>
            <a:r>
              <a:rPr lang="en-US" baseline="0" dirty="0"/>
              <a:t> of people/responders</a:t>
            </a:r>
            <a:endParaRPr lang="en-US" dirty="0"/>
          </a:p>
          <a:p>
            <a:r>
              <a:rPr lang="en-US" dirty="0"/>
              <a:t>Loss</a:t>
            </a:r>
            <a:r>
              <a:rPr lang="en-US" baseline="0" dirty="0"/>
              <a:t> of</a:t>
            </a:r>
            <a:r>
              <a:rPr lang="en-US" dirty="0"/>
              <a:t> profit from closures</a:t>
            </a:r>
          </a:p>
          <a:p>
            <a:r>
              <a:rPr lang="en-US" dirty="0"/>
              <a:t>Required to go to</a:t>
            </a:r>
            <a:r>
              <a:rPr lang="en-US" baseline="0" dirty="0"/>
              <a:t> the spiller first before you go to the Fed fund</a:t>
            </a:r>
          </a:p>
          <a:p>
            <a:r>
              <a:rPr lang="en-US" baseline="0" dirty="0"/>
              <a:t>Pay for response cost and damages</a:t>
            </a:r>
          </a:p>
          <a:p>
            <a:r>
              <a:rPr lang="en-US" baseline="0" dirty="0"/>
              <a:t>Property damage if your beach or property got oiled</a:t>
            </a:r>
          </a:p>
          <a:p>
            <a:r>
              <a:rPr lang="en-US" baseline="0" dirty="0"/>
              <a:t>Loss of income- because it was oiled you had to keep it closed </a:t>
            </a:r>
          </a:p>
          <a:p>
            <a:r>
              <a:rPr lang="en-US" baseline="0" dirty="0"/>
              <a:t>Loss of government revenue- park is closed </a:t>
            </a:r>
          </a:p>
          <a:p>
            <a:r>
              <a:rPr lang="en-US" baseline="0" dirty="0"/>
              <a:t>Increased cost of government services- police working more hours</a:t>
            </a:r>
          </a:p>
          <a:p>
            <a:r>
              <a:rPr lang="en-US" baseline="0" dirty="0"/>
              <a:t>Tribal re-imbursement same as above but also for subsistence</a:t>
            </a:r>
          </a:p>
          <a:p>
            <a:r>
              <a:rPr lang="en-US" baseline="0" dirty="0"/>
              <a:t>Claims process will be activated- 3</a:t>
            </a:r>
            <a:r>
              <a:rPr lang="en-US" baseline="30000" dirty="0"/>
              <a:t>rd</a:t>
            </a:r>
            <a:r>
              <a:rPr lang="en-US" baseline="0" dirty="0"/>
              <a:t> party runs the claims generally</a:t>
            </a:r>
          </a:p>
          <a:p>
            <a:r>
              <a:rPr lang="en-US" baseline="0" dirty="0"/>
              <a:t>For individuals that file claims  there may be delays due to poor record keeping- how much did you catch last year</a:t>
            </a:r>
          </a:p>
          <a:p>
            <a:r>
              <a:rPr lang="en-US" baseline="0" dirty="0"/>
              <a:t>Not usually a government problem</a:t>
            </a:r>
          </a:p>
          <a:p>
            <a:r>
              <a:rPr lang="en-US" baseline="0" dirty="0"/>
              <a:t>NRDA- peoples 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8498E-DEA9-6140-B693-042B214951A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next slides I will be talking about how this would work in very large incidents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CA9E-C36C-1540-AA00-BC6A2D3638A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Coordination occurs</a:t>
            </a:r>
            <a:r>
              <a:rPr lang="en-US" baseline="0" dirty="0"/>
              <a:t> through development of incident action plan, </a:t>
            </a:r>
          </a:p>
          <a:p>
            <a:r>
              <a:rPr lang="en-US" baseline="0" dirty="0"/>
              <a:t>Not so much what ICS is but the RPIC is in command- unity of command same team in the command post we are all one team</a:t>
            </a:r>
          </a:p>
          <a:p>
            <a:r>
              <a:rPr lang="en-US" baseline="0" dirty="0"/>
              <a:t>Flexible 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8498E-DEA9-6140-B693-042B214951A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CA9E-C36C-1540-AA00-BC6A2D3638A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398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81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00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73" y="-70069"/>
            <a:ext cx="9227173" cy="69280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solidFill>
                  <a:srgbClr val="6695A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DE818660-1C10-4529-ABBB-8A142D75C0D3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93A27A9F-A137-441D-B0D3-64CA7CAC19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902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507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17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970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278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276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813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159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E818660-1C10-4529-ABBB-8A142D75C0D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A27A9F-A137-441D-B0D3-64CA7CAC19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09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5865453"/>
            <a:ext cx="2420119" cy="1068747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/>
        </p:nvSpPr>
        <p:spPr>
          <a:xfrm>
            <a:off x="5921527" y="6019800"/>
            <a:ext cx="2719237" cy="689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674026"/>
                </a:solidFill>
                <a:latin typeface="Arial Narrow" panose="020B0606020202030204" pitchFamily="34" charset="0"/>
              </a:rPr>
              <a:t>NWSF Community Oil Spill Workshop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72200"/>
            <a:ext cx="990600" cy="365125"/>
          </a:xfrm>
        </p:spPr>
        <p:txBody>
          <a:bodyPr/>
          <a:lstStyle/>
          <a:p>
            <a:pPr algn="l"/>
            <a:fld id="{96D7E902-12B5-0F46-82F4-E58968DA3D7B}" type="slidenum">
              <a:rPr lang="en-US" smtClean="0">
                <a:solidFill>
                  <a:srgbClr val="674026"/>
                </a:solidFill>
                <a:latin typeface="Arial Narrow" panose="020B0606020202030204" pitchFamily="34" charset="0"/>
              </a:rPr>
              <a:pPr algn="l"/>
              <a:t>1</a:t>
            </a:fld>
            <a:endParaRPr lang="en-US" dirty="0">
              <a:solidFill>
                <a:srgbClr val="674026"/>
              </a:solidFill>
              <a:latin typeface="Arial Narrow" panose="020B0606020202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4" y="-81049"/>
            <a:ext cx="9121066" cy="4946018"/>
          </a:xfrm>
          <a:prstGeom prst="rect">
            <a:avLst/>
          </a:prstGeom>
        </p:spPr>
      </p:pic>
      <p:sp>
        <p:nvSpPr>
          <p:cNvPr id="14" name="Text Placeholder 2"/>
          <p:cNvSpPr txBox="1">
            <a:spLocks/>
          </p:cNvSpPr>
          <p:nvPr/>
        </p:nvSpPr>
        <p:spPr>
          <a:xfrm>
            <a:off x="990600" y="5145035"/>
            <a:ext cx="5181601" cy="6241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300" b="1" dirty="0">
                <a:solidFill>
                  <a:srgbClr val="674026"/>
                </a:solidFill>
                <a:latin typeface="Arial Narrow" panose="020B0606020202030204" pitchFamily="34" charset="0"/>
              </a:rPr>
              <a:t>Elin Storey</a:t>
            </a:r>
            <a:r>
              <a:rPr lang="en-US" sz="2300" dirty="0">
                <a:solidFill>
                  <a:srgbClr val="674026"/>
                </a:solidFill>
                <a:latin typeface="Arial Narrow" panose="020B0606020202030204" pitchFamily="34" charset="0"/>
              </a:rPr>
              <a:t>– WA State Department of Ecology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80345" y="304800"/>
            <a:ext cx="6400800" cy="236576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difference between Stafford Act Response &amp; OPA 90 Response</a:t>
            </a:r>
          </a:p>
        </p:txBody>
      </p:sp>
    </p:spTree>
    <p:extLst>
      <p:ext uri="{BB962C8B-B14F-4D97-AF65-F5344CB8AC3E}">
        <p14:creationId xmlns:p14="http://schemas.microsoft.com/office/powerpoint/2010/main" val="394141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STAFFORD ACT &amp; OPA 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57111" cy="3376246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 Narrow"/>
                <a:cs typeface="Arial Narrow"/>
              </a:rPr>
              <a:t>Stafford Act governs federal assistance to state and local governments when responding to natural disasters.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Federal government pays 75%, states pay 25%.  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State/local governments invest in planning and readiness.</a:t>
            </a:r>
          </a:p>
          <a:p>
            <a:r>
              <a:rPr lang="en-US" dirty="0">
                <a:latin typeface="Arial Narrow"/>
                <a:cs typeface="Arial Narrow"/>
              </a:rPr>
              <a:t>OPA ‘90 governs response to oil spills.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Polluter pays for response costs and for damages.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Industry invests in planning and readiness.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44872"/>
            <a:ext cx="533400" cy="365125"/>
          </a:xfrm>
        </p:spPr>
        <p:txBody>
          <a:bodyPr/>
          <a:lstStyle/>
          <a:p>
            <a:fld id="{96D7E902-12B5-0F46-82F4-E58968DA3D7B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216797" y="6361424"/>
            <a:ext cx="491264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>
                <a:solidFill>
                  <a:prstClr val="white">
                    <a:lumMod val="65000"/>
                  </a:prstClr>
                </a:solidFill>
                <a:latin typeface="Calibri"/>
              </a:rPr>
              <a:t>NWSF Community Oil Spill Workshop</a:t>
            </a:r>
          </a:p>
        </p:txBody>
      </p:sp>
    </p:spTree>
    <p:extLst>
      <p:ext uri="{BB962C8B-B14F-4D97-AF65-F5344CB8AC3E}">
        <p14:creationId xmlns:p14="http://schemas.microsoft.com/office/powerpoint/2010/main" val="39381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STAFFORD ACT &amp; OPA 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371601"/>
            <a:ext cx="7662864" cy="466566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 Narrow"/>
                <a:cs typeface="Arial Narrow"/>
              </a:rPr>
              <a:t>Stafford Act needs declaration of emergency.  FEMA coordinates the response.</a:t>
            </a:r>
          </a:p>
          <a:p>
            <a:r>
              <a:rPr lang="en-US" dirty="0">
                <a:latin typeface="Arial Narrow"/>
                <a:cs typeface="Arial Narrow"/>
              </a:rPr>
              <a:t>The OPA ’90 funds are opened by either EPA or USCG, actions must be authorized in order to get reimbursement. </a:t>
            </a:r>
          </a:p>
          <a:p>
            <a:r>
              <a:rPr lang="en-US" dirty="0">
                <a:latin typeface="Arial Narrow"/>
                <a:cs typeface="Arial Narrow"/>
              </a:rPr>
              <a:t>Spiller must pay – though liability has some limits under federal law.</a:t>
            </a:r>
          </a:p>
          <a:p>
            <a:r>
              <a:rPr lang="en-US" dirty="0">
                <a:latin typeface="Arial Narrow"/>
                <a:cs typeface="Arial Narrow"/>
              </a:rPr>
              <a:t>State has “rainy day” fund to respond to oil spills, above a threshold.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44872"/>
            <a:ext cx="533400" cy="365125"/>
          </a:xfrm>
        </p:spPr>
        <p:txBody>
          <a:bodyPr/>
          <a:lstStyle/>
          <a:p>
            <a:fld id="{96D7E902-12B5-0F46-82F4-E58968DA3D7B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216797" y="6361424"/>
            <a:ext cx="491264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>
                <a:solidFill>
                  <a:prstClr val="white">
                    <a:lumMod val="65000"/>
                  </a:prstClr>
                </a:solidFill>
                <a:latin typeface="Calibri"/>
              </a:rPr>
              <a:t>NWSF Community Oil Spill Workshop</a:t>
            </a:r>
          </a:p>
        </p:txBody>
      </p:sp>
    </p:spTree>
    <p:extLst>
      <p:ext uri="{BB962C8B-B14F-4D97-AF65-F5344CB8AC3E}">
        <p14:creationId xmlns:p14="http://schemas.microsoft.com/office/powerpoint/2010/main" val="226919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/>
                <a:cs typeface="Times New Roman"/>
              </a:rPr>
              <a:t>FUNDING FOR LOCAL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752600"/>
            <a:ext cx="7389662" cy="4284664"/>
          </a:xfrm>
        </p:spPr>
        <p:txBody>
          <a:bodyPr>
            <a:normAutofit/>
          </a:bodyPr>
          <a:lstStyle/>
          <a:p>
            <a:r>
              <a:rPr lang="en-US" dirty="0">
                <a:latin typeface="Arial Narrow"/>
                <a:cs typeface="Arial Narrow"/>
              </a:rPr>
              <a:t>Recovering oil spill costs as local government: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Through the spiller, either directly during a response or afterwards through claims.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Through the federal liability trust fund, by filing a claim.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Public resources may be restored through natural resource damage assessments, after response ends.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44872"/>
            <a:ext cx="533400" cy="365125"/>
          </a:xfrm>
        </p:spPr>
        <p:txBody>
          <a:bodyPr/>
          <a:lstStyle/>
          <a:p>
            <a:fld id="{96D7E902-12B5-0F46-82F4-E58968DA3D7B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216797" y="6361424"/>
            <a:ext cx="491264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>
                <a:solidFill>
                  <a:prstClr val="white">
                    <a:lumMod val="65000"/>
                  </a:prstClr>
                </a:solidFill>
                <a:latin typeface="Calibri"/>
              </a:rPr>
              <a:t>NWSF Community Oil Spill Workshop</a:t>
            </a:r>
          </a:p>
        </p:txBody>
      </p:sp>
    </p:spTree>
    <p:extLst>
      <p:ext uri="{BB962C8B-B14F-4D97-AF65-F5344CB8AC3E}">
        <p14:creationId xmlns:p14="http://schemas.microsoft.com/office/powerpoint/2010/main" val="55377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HOW DO COMMUNITY LEADERS GET NOTIFIED OF AN OIL SPILL?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Spiller has an obligation to make two calls</a:t>
            </a:r>
          </a:p>
          <a:p>
            <a:pPr lvl="1"/>
            <a:r>
              <a:rPr lang="en-US" dirty="0"/>
              <a:t>One to the National Response Center-Federal</a:t>
            </a:r>
          </a:p>
          <a:p>
            <a:pPr lvl="1"/>
            <a:r>
              <a:rPr lang="en-US" dirty="0"/>
              <a:t>One to the Washington Emergency Management Division (DEM)</a:t>
            </a:r>
          </a:p>
          <a:p>
            <a:r>
              <a:rPr lang="en-US" dirty="0"/>
              <a:t>DEM in turn calls responding agencies</a:t>
            </a:r>
          </a:p>
          <a:p>
            <a:r>
              <a:rPr lang="en-US" dirty="0"/>
              <a:t>Ecology calls local emergency managers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ICS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600200"/>
            <a:ext cx="7662864" cy="4437064"/>
          </a:xfrm>
        </p:spPr>
        <p:txBody>
          <a:bodyPr>
            <a:normAutofit/>
          </a:bodyPr>
          <a:lstStyle/>
          <a:p>
            <a:r>
              <a:rPr lang="en-US" dirty="0">
                <a:latin typeface="Arial Narrow"/>
                <a:cs typeface="Arial Narrow"/>
              </a:rPr>
              <a:t>System or process to coordinate oil spill responses.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Unity of Command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Management by Objectives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Flexible Organization for various sizes of a response</a:t>
            </a:r>
          </a:p>
          <a:p>
            <a:pPr lvl="1"/>
            <a:r>
              <a:rPr lang="en-US" dirty="0">
                <a:latin typeface="Arial Narrow"/>
                <a:cs typeface="Arial Narrow"/>
              </a:rPr>
              <a:t>Common Terminology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44872"/>
            <a:ext cx="533400" cy="365125"/>
          </a:xfrm>
        </p:spPr>
        <p:txBody>
          <a:bodyPr/>
          <a:lstStyle/>
          <a:p>
            <a:fld id="{96D7E902-12B5-0F46-82F4-E58968DA3D7B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216797" y="6361424"/>
            <a:ext cx="491264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>
                <a:solidFill>
                  <a:prstClr val="white">
                    <a:lumMod val="65000"/>
                  </a:prstClr>
                </a:solidFill>
                <a:latin typeface="Calibri"/>
              </a:rPr>
              <a:t>NWSF Community Oil Spill Workshop</a:t>
            </a:r>
          </a:p>
        </p:txBody>
      </p:sp>
    </p:spTree>
    <p:extLst>
      <p:ext uri="{BB962C8B-B14F-4D97-AF65-F5344CB8AC3E}">
        <p14:creationId xmlns:p14="http://schemas.microsoft.com/office/powerpoint/2010/main" val="106418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-1600200" y="0"/>
          <a:ext cx="10744200" cy="5986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Modified xmlns="http://schemas.microsoft.com/sharepoint/v3/fields" xsi:nil="true"/>
    <ReportOwner xmlns="http://schemas.microsoft.com/sharepoint/v3">
      <UserInfo>
        <DisplayName/>
        <AccountId xsi:nil="true"/>
        <AccountType/>
      </UserInfo>
    </ReportOwner>
    <_DCDateCreated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E645D010DA3041BA38AEC6E7D34CDA" ma:contentTypeVersion="13" ma:contentTypeDescription="Create a new document." ma:contentTypeScope="" ma:versionID="c3a2cf81cd380edf80c2ed5b723ceffb">
  <xsd:schema xmlns:xsd="http://www.w3.org/2001/XMLSchema" xmlns:xs="http://www.w3.org/2001/XMLSchema" xmlns:p="http://schemas.microsoft.com/office/2006/metadata/properties" xmlns:ns1="http://schemas.microsoft.com/sharepoint/v3" xmlns:ns2="6c63f6a9-d543-4b83-b38f-fc36654c69ce" xmlns:ns3="http://schemas.microsoft.com/sharepoint/v3/fields" xmlns:ns4="9c4ac1b9-05d5-478f-98a0-89b14c577d2e" targetNamespace="http://schemas.microsoft.com/office/2006/metadata/properties" ma:root="true" ma:fieldsID="d443fa9dc6b4f3fae37e8bfcbc91bc00" ns1:_="" ns2:_="" ns3:_="" ns4:_="">
    <xsd:import namespace="http://schemas.microsoft.com/sharepoint/v3"/>
    <xsd:import namespace="6c63f6a9-d543-4b83-b38f-fc36654c69ce"/>
    <xsd:import namespace="http://schemas.microsoft.com/sharepoint/v3/fields"/>
    <xsd:import namespace="9c4ac1b9-05d5-478f-98a0-89b14c577d2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DCDateCreated" minOccurs="0"/>
                <xsd:element ref="ns3:_DCDateModified" minOccurs="0"/>
                <xsd:element ref="ns1:ReportOwner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Owner" ma:index="12" nillable="true" ma:displayName="Owner" ma:description="Owner of this document" ma:list="UserInfo" ma:internalName="Repor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3f6a9-d543-4b83-b38f-fc36654c69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ac1b9-05d5-478f-98a0-89b14c577d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EB9329-A106-46C4-96EB-7A65793DEEAA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53E7B2B-3899-4C31-A4F5-0AE9486643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BEA00B-238D-4B54-930F-8486BC4FAA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c63f6a9-d543-4b83-b38f-fc36654c69ce"/>
    <ds:schemaRef ds:uri="http://schemas.microsoft.com/sharepoint/v3/fields"/>
    <ds:schemaRef ds:uri="9c4ac1b9-05d5-478f-98a0-89b14c577d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636</Words>
  <Application>Microsoft Office PowerPoint</Application>
  <PresentationFormat>On-screen Show (4:3)</PresentationFormat>
  <Paragraphs>106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Key difference between Stafford Act Response &amp; OPA 90 Response</vt:lpstr>
      <vt:lpstr>STAFFORD ACT &amp; OPA 90</vt:lpstr>
      <vt:lpstr>STAFFORD ACT &amp; OPA 90</vt:lpstr>
      <vt:lpstr>FUNDING FOR LOCAL RESPONSE</vt:lpstr>
      <vt:lpstr>HOW DO COMMUNITY LEADERS GET NOTIFIED OF AN OIL SPILL?</vt:lpstr>
      <vt:lpstr>ICS OVERVIEW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difference between Stafford Act Response &amp; OPA 90 Response</dc:title>
  <dc:creator>Nhi  Irwin</dc:creator>
  <cp:lastModifiedBy>-</cp:lastModifiedBy>
  <cp:revision>26</cp:revision>
  <cp:lastPrinted>2015-02-04T22:11:10Z</cp:lastPrinted>
  <dcterms:created xsi:type="dcterms:W3CDTF">2015-02-04T00:04:25Z</dcterms:created>
  <dcterms:modified xsi:type="dcterms:W3CDTF">2019-10-09T19:10:18Z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0x0101001DE645D010DA3041BA38AEC6E7D34CDA</vt:lpwstr>
  </property>
</Properties>
</file>