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66" r:id="rId2"/>
    <p:sldId id="277" r:id="rId3"/>
    <p:sldId id="278" r:id="rId4"/>
    <p:sldId id="279" r:id="rId5"/>
    <p:sldId id="267" r:id="rId6"/>
    <p:sldId id="268" r:id="rId7"/>
    <p:sldId id="258" r:id="rId8"/>
    <p:sldId id="269" r:id="rId9"/>
    <p:sldId id="270" r:id="rId10"/>
    <p:sldId id="271" r:id="rId11"/>
    <p:sldId id="275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803" autoAdjust="0"/>
  </p:normalViewPr>
  <p:slideViewPr>
    <p:cSldViewPr snapToGrid="0" snapToObjects="1"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10419-4C34-424E-A41C-925EDD2CFE37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9CA9E-C36C-1540-AA00-BC6A2D363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29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9CA9E-C36C-1540-AA00-BC6A2D3638A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3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8498E-DEA9-6140-B693-042B214951A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8498E-DEA9-6140-B693-042B214951A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8498E-DEA9-6140-B693-042B214951A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8498E-DEA9-6140-B693-042B214951A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8498E-DEA9-6140-B693-042B214951A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8498E-DEA9-6140-B693-042B214951A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8498E-DEA9-6140-B693-042B214951A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8660-1C10-4529-ABBB-8A142D75C0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6/17/2016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7A9F-A137-441D-B0D3-64CA7CAC19E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398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8660-1C10-4529-ABBB-8A142D75C0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6/17/2016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7A9F-A137-441D-B0D3-64CA7CAC19E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81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8660-1C10-4529-ABBB-8A142D75C0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6/17/2016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7A9F-A137-441D-B0D3-64CA7CAC19E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00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3" y="-70069"/>
            <a:ext cx="9227173" cy="6928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solidFill>
                  <a:srgbClr val="6695A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E818660-1C10-4529-ABBB-8A142D75C0D3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6/17/2016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93A27A9F-A137-441D-B0D3-64CA7CAC19E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902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8660-1C10-4529-ABBB-8A142D75C0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6/17/2016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7A9F-A137-441D-B0D3-64CA7CAC19E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507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8660-1C10-4529-ABBB-8A142D75C0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6/17/2016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7A9F-A137-441D-B0D3-64CA7CAC19E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17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8660-1C10-4529-ABBB-8A142D75C0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6/17/2016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7A9F-A137-441D-B0D3-64CA7CAC19E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970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8660-1C10-4529-ABBB-8A142D75C0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6/17/2016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7A9F-A137-441D-B0D3-64CA7CAC19E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278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8660-1C10-4529-ABBB-8A142D75C0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6/17/2016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7A9F-A137-441D-B0D3-64CA7CAC19E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76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8660-1C10-4529-ABBB-8A142D75C0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6/17/2016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7A9F-A137-441D-B0D3-64CA7CAC19E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813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8660-1C10-4529-ABBB-8A142D75C0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6/17/2016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7A9F-A137-441D-B0D3-64CA7CAC19E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159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E818660-1C10-4529-ABBB-8A142D75C0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6/17/2016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3A27A9F-A137-441D-B0D3-64CA7CAC19E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909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ilspills101.wa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cy.wa.gov/programs/spills/preparedness/GRP/Introduction/DraftGRPs.htm" TargetMode="External"/><Relationship Id="rId4" Type="http://schemas.openxmlformats.org/officeDocument/2006/relationships/hyperlink" Target="http://wdfw.wa.gov/about/voluntee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y.wa.gov/programs/spills/preparedness/GRP/DuwamishGreenRiver/DuwamishGreenRiver.htm" TargetMode="External"/><Relationship Id="rId2" Type="http://schemas.openxmlformats.org/officeDocument/2006/relationships/hyperlink" Target="http://www.ecy.wa.gov/programs/spills/preparedness/GRP/ColumbiaRiver/MidColumbiaRiver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ecy.wa.gov/programs/spills/preparedness/GRP/ChehalisRiver/ChehalisRiver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cy.wa.gov/programs/spills/preparedness/BAPConference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47" y="-152400"/>
            <a:ext cx="4933747" cy="60607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57019" y="49911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74026"/>
                </a:solidFill>
                <a:latin typeface="Arial Narrow" panose="020B0606020202030204" pitchFamily="34" charset="0"/>
              </a:rPr>
              <a:t>Linda </a:t>
            </a:r>
            <a:r>
              <a:rPr lang="en-US" b="1" dirty="0" err="1" smtClean="0">
                <a:solidFill>
                  <a:srgbClr val="674026"/>
                </a:solidFill>
                <a:latin typeface="Arial Narrow" panose="020B0606020202030204" pitchFamily="34" charset="0"/>
              </a:rPr>
              <a:t>Pilkey</a:t>
            </a:r>
            <a:r>
              <a:rPr lang="en-US" b="1" dirty="0">
                <a:solidFill>
                  <a:srgbClr val="674026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solidFill>
                  <a:srgbClr val="674026"/>
                </a:solidFill>
                <a:latin typeface="Arial Narrow" panose="020B0606020202030204" pitchFamily="34" charset="0"/>
              </a:rPr>
              <a:t>– Jarvis, WA Department of Ecology </a:t>
            </a:r>
            <a:endParaRPr lang="en-US" dirty="0">
              <a:solidFill>
                <a:srgbClr val="674026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823729"/>
            <a:ext cx="2514600" cy="1110471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5921527" y="6019800"/>
            <a:ext cx="2719237" cy="6892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smtClean="0">
                <a:solidFill>
                  <a:srgbClr val="674026"/>
                </a:solidFill>
                <a:latin typeface="Arial Narrow" panose="020B0606020202030204" pitchFamily="34" charset="0"/>
              </a:rPr>
              <a:t>NWSF Community Oil Spill Workshop</a:t>
            </a:r>
            <a:endParaRPr lang="en-US" sz="1400" dirty="0">
              <a:solidFill>
                <a:srgbClr val="674026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172200"/>
            <a:ext cx="990600" cy="365125"/>
          </a:xfrm>
        </p:spPr>
        <p:txBody>
          <a:bodyPr/>
          <a:lstStyle/>
          <a:p>
            <a:pPr algn="l"/>
            <a:fld id="{96D7E902-12B5-0F46-82F4-E58968DA3D7B}" type="slidenum">
              <a:rPr lang="en-US" smtClean="0">
                <a:solidFill>
                  <a:srgbClr val="674026"/>
                </a:solidFill>
                <a:latin typeface="Arial Narrow" panose="020B0606020202030204" pitchFamily="34" charset="0"/>
              </a:rPr>
              <a:pPr algn="l"/>
              <a:t>1</a:t>
            </a:fld>
            <a:endParaRPr lang="en-US" dirty="0">
              <a:solidFill>
                <a:srgbClr val="674026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57019" y="0"/>
            <a:ext cx="3924300" cy="4170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6695A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6740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citizens get involved before, during &amp; after oil spills</a:t>
            </a:r>
            <a:endParaRPr lang="en-US" dirty="0">
              <a:solidFill>
                <a:srgbClr val="6740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3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DURING SPILLS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757111" cy="4394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What role can you play</a:t>
            </a:r>
            <a:r>
              <a:rPr lang="en-US" b="1" dirty="0" smtClean="0"/>
              <a:t>?</a:t>
            </a:r>
          </a:p>
          <a:p>
            <a:pPr lvl="1"/>
            <a:r>
              <a:rPr lang="en-US" dirty="0" smtClean="0"/>
              <a:t>Wildlife </a:t>
            </a:r>
            <a:r>
              <a:rPr lang="en-US" dirty="0"/>
              <a:t>Recovery and </a:t>
            </a:r>
            <a:r>
              <a:rPr lang="en-US" dirty="0" smtClean="0"/>
              <a:t>Rehabilitation</a:t>
            </a:r>
          </a:p>
          <a:p>
            <a:pPr lvl="1"/>
            <a:r>
              <a:rPr lang="en-US" dirty="0" smtClean="0"/>
              <a:t>Command </a:t>
            </a:r>
            <a:r>
              <a:rPr lang="en-US" dirty="0"/>
              <a:t>Post </a:t>
            </a:r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Community Ambassadors</a:t>
            </a:r>
          </a:p>
          <a:p>
            <a:pPr lvl="1"/>
            <a:r>
              <a:rPr lang="en-US" dirty="0" smtClean="0"/>
              <a:t>Damage </a:t>
            </a:r>
            <a:r>
              <a:rPr lang="en-US" dirty="0"/>
              <a:t>Claims </a:t>
            </a:r>
            <a:r>
              <a:rPr lang="en-US" dirty="0" smtClean="0"/>
              <a:t>Assistances</a:t>
            </a:r>
          </a:p>
          <a:p>
            <a:pPr lvl="1"/>
            <a:r>
              <a:rPr lang="en-US" dirty="0" smtClean="0"/>
              <a:t>Vessels </a:t>
            </a:r>
            <a:r>
              <a:rPr lang="en-US" dirty="0"/>
              <a:t>of </a:t>
            </a:r>
            <a:r>
              <a:rPr lang="en-US" dirty="0" smtClean="0"/>
              <a:t>Opportunity</a:t>
            </a:r>
          </a:p>
          <a:p>
            <a:pPr lvl="1"/>
            <a:r>
              <a:rPr lang="en-US" dirty="0" smtClean="0"/>
              <a:t>Affiliated </a:t>
            </a:r>
            <a:r>
              <a:rPr lang="en-US" dirty="0"/>
              <a:t>Volunteer Organizations such as Red </a:t>
            </a:r>
            <a:r>
              <a:rPr lang="en-US" dirty="0" smtClean="0"/>
              <a:t>Cross</a:t>
            </a:r>
          </a:p>
          <a:p>
            <a:pPr lvl="1"/>
            <a:r>
              <a:rPr lang="en-US" dirty="0" smtClean="0"/>
              <a:t>Technical </a:t>
            </a:r>
            <a:r>
              <a:rPr lang="en-US" dirty="0"/>
              <a:t>Expertise, such as knowledge of Geographic Information System (GIS) mapping	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44872"/>
            <a:ext cx="533400" cy="365125"/>
          </a:xfrm>
        </p:spPr>
        <p:txBody>
          <a:bodyPr/>
          <a:lstStyle/>
          <a:p>
            <a:fld id="{96D7E902-12B5-0F46-82F4-E58968DA3D7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216797" y="6361424"/>
            <a:ext cx="491264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NWSF Community Oil Spill Workshop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70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AFTER SPILLS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757111" cy="44577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How can you help your community recover from oil spills</a:t>
            </a:r>
            <a:r>
              <a:rPr lang="en-US" b="1" dirty="0" smtClean="0"/>
              <a:t>?</a:t>
            </a:r>
            <a:endParaRPr lang="en-US" dirty="0" smtClean="0"/>
          </a:p>
          <a:p>
            <a:pPr lvl="1"/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Citizen Science</a:t>
            </a:r>
          </a:p>
          <a:p>
            <a:pPr lvl="1"/>
            <a:r>
              <a:rPr lang="en-US" dirty="0" smtClean="0"/>
              <a:t>Assessment </a:t>
            </a:r>
            <a:r>
              <a:rPr lang="en-US" dirty="0"/>
              <a:t>and documentation of Baseline Environmental </a:t>
            </a:r>
            <a:r>
              <a:rPr lang="en-US" dirty="0" smtClean="0"/>
              <a:t>Conditions</a:t>
            </a:r>
          </a:p>
          <a:p>
            <a:pPr lvl="1"/>
            <a:r>
              <a:rPr lang="en-US" dirty="0" smtClean="0"/>
              <a:t>Oil </a:t>
            </a:r>
            <a:r>
              <a:rPr lang="en-US" dirty="0"/>
              <a:t>spill assessment and </a:t>
            </a:r>
            <a:r>
              <a:rPr lang="en-US" dirty="0" smtClean="0"/>
              <a:t>reporting</a:t>
            </a:r>
          </a:p>
          <a:p>
            <a:pPr lvl="1"/>
            <a:r>
              <a:rPr lang="en-US" dirty="0" smtClean="0"/>
              <a:t>Northwest </a:t>
            </a:r>
            <a:r>
              <a:rPr lang="en-US" dirty="0"/>
              <a:t>Area Contingency Plan </a:t>
            </a:r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Spatial Planning</a:t>
            </a:r>
          </a:p>
          <a:p>
            <a:pPr lvl="1"/>
            <a:r>
              <a:rPr lang="en-US" dirty="0" smtClean="0"/>
              <a:t>Long </a:t>
            </a:r>
            <a:r>
              <a:rPr lang="en-US" dirty="0"/>
              <a:t>term monitoring after recovery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44872"/>
            <a:ext cx="533400" cy="365125"/>
          </a:xfrm>
        </p:spPr>
        <p:txBody>
          <a:bodyPr/>
          <a:lstStyle/>
          <a:p>
            <a:fld id="{96D7E902-12B5-0F46-82F4-E58968DA3D7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216797" y="6361424"/>
            <a:ext cx="491264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NWSF Community Oil Spill Workshop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09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ADDITIONAL RESOURCES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73440" cy="44577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Register to become a oil spill volunteer, vessel of opportunity volunteer, </a:t>
            </a:r>
            <a:r>
              <a:rPr lang="en-US" dirty="0" smtClean="0">
                <a:hlinkClick r:id="rId3"/>
              </a:rPr>
              <a:t>oilspills101.wa.gov</a:t>
            </a:r>
            <a:r>
              <a:rPr lang="en-US" dirty="0" smtClean="0"/>
              <a:t> </a:t>
            </a:r>
          </a:p>
          <a:p>
            <a:pPr marL="57150" indent="0">
              <a:buNone/>
            </a:pPr>
            <a:endParaRPr lang="en-US" dirty="0" smtClean="0"/>
          </a:p>
          <a:p>
            <a:r>
              <a:rPr lang="en-US" dirty="0" smtClean="0"/>
              <a:t>Register to become a wildlife volunteer, </a:t>
            </a:r>
            <a:r>
              <a:rPr lang="en-US" dirty="0" smtClean="0">
                <a:hlinkClick r:id="rId4"/>
              </a:rPr>
              <a:t>wdfw.wa.gov/about/volunteer/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Geographic Response Plans for Commenting, </a:t>
            </a:r>
            <a:r>
              <a:rPr lang="en-US" dirty="0" smtClean="0">
                <a:hlinkClick r:id="rId5"/>
              </a:rPr>
              <a:t>ecy.wa.gov/programs/spills/preparedness/GRP/Introduction/DraftGRPs.htm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44872"/>
            <a:ext cx="533400" cy="365125"/>
          </a:xfrm>
        </p:spPr>
        <p:txBody>
          <a:bodyPr/>
          <a:lstStyle/>
          <a:p>
            <a:fld id="{96D7E902-12B5-0F46-82F4-E58968DA3D7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216797" y="6361424"/>
            <a:ext cx="491264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NWSF Community Oil Spill Workshop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85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Response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853" y="1828800"/>
            <a:ext cx="3857147" cy="31089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Middle Columbia River</a:t>
            </a:r>
            <a:r>
              <a:rPr lang="en-US" dirty="0" smtClean="0"/>
              <a:t> May 15, 2015 </a:t>
            </a:r>
          </a:p>
          <a:p>
            <a:r>
              <a:rPr lang="en-US" dirty="0" smtClean="0">
                <a:hlinkClick r:id="rId3"/>
              </a:rPr>
              <a:t>Green River/Duwamish</a:t>
            </a:r>
            <a:r>
              <a:rPr lang="en-US" dirty="0" smtClean="0"/>
              <a:t> May 8, 2015 </a:t>
            </a:r>
          </a:p>
          <a:p>
            <a:r>
              <a:rPr lang="en-US" dirty="0" smtClean="0">
                <a:hlinkClick r:id="rId4"/>
              </a:rPr>
              <a:t>Chehalis River</a:t>
            </a:r>
            <a:r>
              <a:rPr lang="en-US" dirty="0" smtClean="0"/>
              <a:t> May 8, 2015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1505" name="Picture 1" descr="C:\Users\jpil461\Pictures\grpstatema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128" y="1607127"/>
            <a:ext cx="5348521" cy="4170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Area Plan Task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5964"/>
            <a:ext cx="9144000" cy="544483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7200" dirty="0" smtClean="0"/>
              <a:t>Operations Structure</a:t>
            </a:r>
            <a:br>
              <a:rPr lang="en-US" sz="7200" dirty="0" smtClean="0"/>
            </a:br>
            <a:r>
              <a:rPr lang="en-US" sz="7200" dirty="0" smtClean="0"/>
              <a:t>Develop guidance for land based spills and water based spills scenarios.</a:t>
            </a:r>
          </a:p>
          <a:p>
            <a:pPr>
              <a:buNone/>
            </a:pP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Plan Accessibility</a:t>
            </a:r>
            <a:br>
              <a:rPr lang="en-US" sz="7200" dirty="0" smtClean="0"/>
            </a:br>
            <a:r>
              <a:rPr lang="en-US" sz="7200" dirty="0" smtClean="0"/>
              <a:t>Edit and organize the plan for plan consistency , accessibility and reduce redundancy.</a:t>
            </a:r>
          </a:p>
          <a:p>
            <a:pPr>
              <a:buNone/>
            </a:pP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Public Affairs Update</a:t>
            </a:r>
            <a:br>
              <a:rPr lang="en-US" sz="7200" dirty="0" smtClean="0"/>
            </a:br>
            <a:r>
              <a:rPr lang="en-US" sz="7200" dirty="0" smtClean="0"/>
              <a:t>Update JIC procedures including ramp up to a large JIC, Social Media Plan template, Media Management Plan template.</a:t>
            </a:r>
          </a:p>
          <a:p>
            <a:pPr>
              <a:buNone/>
            </a:pP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Quick Reference Guide for Local and Tribal Officials</a:t>
            </a:r>
            <a:br>
              <a:rPr lang="en-US" sz="7200" dirty="0" smtClean="0"/>
            </a:br>
            <a:r>
              <a:rPr lang="en-US" sz="7200" dirty="0" smtClean="0"/>
              <a:t>Develop local and Tribal government guide to the national and area plans. </a:t>
            </a:r>
          </a:p>
          <a:p>
            <a:pPr>
              <a:buNone/>
            </a:pP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Standardizing Data Elements</a:t>
            </a:r>
            <a:br>
              <a:rPr lang="en-US" sz="7200" dirty="0" smtClean="0"/>
            </a:br>
            <a:r>
              <a:rPr lang="en-US" sz="7200" dirty="0" smtClean="0"/>
              <a:t>Define the naming conventions and data elements of a standardized situation display that creates a best practice Common Operating Picture. </a:t>
            </a:r>
            <a:br>
              <a:rPr lang="en-US" sz="7200" dirty="0" smtClean="0"/>
            </a:b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Wildlife</a:t>
            </a:r>
          </a:p>
          <a:p>
            <a:pPr>
              <a:buNone/>
            </a:pPr>
            <a:r>
              <a:rPr lang="en-US" sz="7200" dirty="0" smtClean="0"/>
              <a:t>         Incorporate new National Marine Mammal Response guidelines into the plan.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9381" y="2992582"/>
            <a:ext cx="9393381" cy="3279054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en-US" dirty="0" smtClean="0"/>
              <a:t>Two-day seminar, latest in spill-recovery theory and technology including remote oil sensing technology, sinking oils, software tools and best practices.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Must register, limited space. </a:t>
            </a:r>
          </a:p>
          <a:p>
            <a:pPr>
              <a:buNone/>
            </a:pPr>
            <a:r>
              <a:rPr lang="en-US" u="sng" dirty="0" smtClean="0">
                <a:hlinkClick r:id="rId2"/>
              </a:rPr>
              <a:t>    ecy.wa.gov/programs/spills/preparedness/BAPConference.html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BAP Conference save the dat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7682" y="180109"/>
            <a:ext cx="5406768" cy="2479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Area Plan Volunteer Policy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Northwest Area </a:t>
            </a:r>
            <a:r>
              <a:rPr lang="en-US" dirty="0"/>
              <a:t>C</a:t>
            </a:r>
            <a:r>
              <a:rPr lang="en-US" dirty="0" smtClean="0"/>
              <a:t>ommittee policy will give preference to: </a:t>
            </a:r>
          </a:p>
          <a:p>
            <a:pPr lvl="1"/>
            <a:r>
              <a:rPr lang="en-US" dirty="0" smtClean="0"/>
              <a:t>Pre-registered</a:t>
            </a:r>
          </a:p>
          <a:p>
            <a:pPr lvl="1"/>
            <a:r>
              <a:rPr lang="en-US" dirty="0" smtClean="0"/>
              <a:t>Pre-trained</a:t>
            </a:r>
          </a:p>
          <a:p>
            <a:pPr lvl="1"/>
            <a:r>
              <a:rPr lang="en-US" dirty="0" smtClean="0"/>
              <a:t>Affiliated with existing volunteer organization </a:t>
            </a:r>
          </a:p>
          <a:p>
            <a:r>
              <a:rPr lang="en-US" dirty="0" smtClean="0"/>
              <a:t>In-time training may be available if additional volunteers are needed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09000" y="625686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37A76C1-44C9-A744-A9D0-EF2081C01C4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7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44872"/>
            <a:ext cx="533400" cy="365125"/>
          </a:xfrm>
        </p:spPr>
        <p:txBody>
          <a:bodyPr/>
          <a:lstStyle/>
          <a:p>
            <a:fld id="{96D7E902-12B5-0F46-82F4-E58968DA3D7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216797" y="6361424"/>
            <a:ext cx="491264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NWSF Community Oil Spill Workshop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pic>
        <p:nvPicPr>
          <p:cNvPr id="9" name="Picture 8" descr="oilspills101_screensho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900"/>
            <a:ext cx="9245600" cy="673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BEFORE SPILLS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757111" cy="4394200"/>
          </a:xfrm>
        </p:spPr>
        <p:txBody>
          <a:bodyPr>
            <a:normAutofit/>
          </a:bodyPr>
          <a:lstStyle/>
          <a:p>
            <a:r>
              <a:rPr lang="en-US" dirty="0"/>
              <a:t>Before a spill - your role is to register and stay engaged. </a:t>
            </a:r>
            <a:endParaRPr lang="en-US" dirty="0" smtClean="0"/>
          </a:p>
          <a:p>
            <a:r>
              <a:rPr lang="en-US" dirty="0" smtClean="0"/>
              <a:t>Look </a:t>
            </a:r>
            <a:r>
              <a:rPr lang="en-US" dirty="0"/>
              <a:t>for training opportunities that may ensure your safety in an emergency and may enhance your skills to contribute. </a:t>
            </a:r>
            <a:endParaRPr lang="en-US" dirty="0" smtClean="0"/>
          </a:p>
          <a:p>
            <a:r>
              <a:rPr lang="en-US" dirty="0" smtClean="0"/>
              <a:t>Find </a:t>
            </a:r>
            <a:r>
              <a:rPr lang="en-US" dirty="0"/>
              <a:t>an affiliated organization to join.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44872"/>
            <a:ext cx="533400" cy="365125"/>
          </a:xfrm>
        </p:spPr>
        <p:txBody>
          <a:bodyPr/>
          <a:lstStyle/>
          <a:p>
            <a:fld id="{96D7E902-12B5-0F46-82F4-E58968DA3D7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216797" y="6361424"/>
            <a:ext cx="491264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NWSF Community Oil Spill Workshop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81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BEFORE SPILLS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757111" cy="4394200"/>
          </a:xfrm>
        </p:spPr>
        <p:txBody>
          <a:bodyPr>
            <a:normAutofit/>
          </a:bodyPr>
          <a:lstStyle/>
          <a:p>
            <a:r>
              <a:rPr lang="en-US" b="1" dirty="0"/>
              <a:t> What role do you want to register for?  </a:t>
            </a:r>
            <a:endParaRPr lang="en-US" b="1" dirty="0" smtClean="0"/>
          </a:p>
          <a:p>
            <a:pPr lvl="1"/>
            <a:r>
              <a:rPr lang="en-US" dirty="0" smtClean="0"/>
              <a:t>Register </a:t>
            </a:r>
            <a:r>
              <a:rPr lang="en-US" dirty="0"/>
              <a:t>as an Oil Spill </a:t>
            </a:r>
            <a:r>
              <a:rPr lang="en-US" dirty="0" smtClean="0"/>
              <a:t>Volunteer</a:t>
            </a:r>
          </a:p>
          <a:p>
            <a:pPr lvl="1"/>
            <a:r>
              <a:rPr lang="en-US" dirty="0" smtClean="0"/>
              <a:t>Register </a:t>
            </a:r>
            <a:r>
              <a:rPr lang="en-US" dirty="0"/>
              <a:t>as a Wildlife </a:t>
            </a:r>
            <a:r>
              <a:rPr lang="en-US" dirty="0" smtClean="0"/>
              <a:t>Volunteer</a:t>
            </a:r>
          </a:p>
          <a:p>
            <a:pPr lvl="1"/>
            <a:r>
              <a:rPr lang="en-US" dirty="0" smtClean="0"/>
              <a:t>Register </a:t>
            </a:r>
            <a:r>
              <a:rPr lang="en-US" dirty="0"/>
              <a:t>as Vessel of </a:t>
            </a:r>
            <a:r>
              <a:rPr lang="en-US" dirty="0" smtClean="0"/>
              <a:t>Opportunity</a:t>
            </a:r>
          </a:p>
          <a:p>
            <a:pPr lvl="1"/>
            <a:r>
              <a:rPr lang="en-US" dirty="0" smtClean="0"/>
              <a:t>Register </a:t>
            </a:r>
            <a:r>
              <a:rPr lang="en-US" dirty="0"/>
              <a:t>as a Volunteer </a:t>
            </a:r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Register </a:t>
            </a:r>
            <a:r>
              <a:rPr lang="en-US" dirty="0"/>
              <a:t>for Multiple Volunteer </a:t>
            </a:r>
            <a:r>
              <a:rPr lang="en-US" dirty="0" smtClean="0"/>
              <a:t>Roles </a:t>
            </a:r>
          </a:p>
          <a:p>
            <a:pPr lvl="1"/>
            <a:r>
              <a:rPr lang="en-US" dirty="0" smtClean="0"/>
              <a:t>Get involved with community oil spill planning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44872"/>
            <a:ext cx="533400" cy="365125"/>
          </a:xfrm>
        </p:spPr>
        <p:txBody>
          <a:bodyPr/>
          <a:lstStyle/>
          <a:p>
            <a:fld id="{96D7E902-12B5-0F46-82F4-E58968DA3D7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216797" y="6361424"/>
            <a:ext cx="491264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NWSF Community Oil Spill Workshop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22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DURING SPILLS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757111" cy="4394200"/>
          </a:xfrm>
        </p:spPr>
        <p:txBody>
          <a:bodyPr>
            <a:normAutofit/>
          </a:bodyPr>
          <a:lstStyle/>
          <a:p>
            <a:r>
              <a:rPr lang="en-US" dirty="0" smtClean="0"/>
              <a:t>During </a:t>
            </a:r>
            <a:r>
              <a:rPr lang="en-US" dirty="0"/>
              <a:t>a spill - there are limited roles to contribute during a spill at this time. </a:t>
            </a:r>
            <a:endParaRPr lang="en-US" dirty="0" smtClean="0"/>
          </a:p>
          <a:p>
            <a:r>
              <a:rPr lang="en-US" dirty="0" smtClean="0"/>
              <a:t>Preference given to pre-registered, pre-trained and affiliated with an organization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44872"/>
            <a:ext cx="533400" cy="365125"/>
          </a:xfrm>
        </p:spPr>
        <p:txBody>
          <a:bodyPr/>
          <a:lstStyle/>
          <a:p>
            <a:fld id="{96D7E902-12B5-0F46-82F4-E58968DA3D7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216797" y="6361424"/>
            <a:ext cx="491264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NWSF Community Oil Spill Workshop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301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342</Words>
  <Application>Microsoft Office PowerPoint</Application>
  <PresentationFormat>On-screen Show (4:3)</PresentationFormat>
  <Paragraphs>96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PowerPoint Presentation</vt:lpstr>
      <vt:lpstr>Geographic Response Plans</vt:lpstr>
      <vt:lpstr>Area Plan Task Forces</vt:lpstr>
      <vt:lpstr>PowerPoint Presentation</vt:lpstr>
      <vt:lpstr>Area Plan Volunteer Policy </vt:lpstr>
      <vt:lpstr>PowerPoint Presentation</vt:lpstr>
      <vt:lpstr>BEFORE SPILLS </vt:lpstr>
      <vt:lpstr>BEFORE SPILLS </vt:lpstr>
      <vt:lpstr>DURING SPILLS</vt:lpstr>
      <vt:lpstr>DURING SPILLS</vt:lpstr>
      <vt:lpstr>AFTER SPILLS</vt:lpstr>
      <vt:lpstr>ADDITIONAL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difference between Stafford Act Response &amp; OPA 90 Response</dc:title>
  <dc:creator>Nhi  Irwin</dc:creator>
  <cp:lastModifiedBy>-</cp:lastModifiedBy>
  <cp:revision>39</cp:revision>
  <dcterms:created xsi:type="dcterms:W3CDTF">2015-02-04T00:04:25Z</dcterms:created>
  <dcterms:modified xsi:type="dcterms:W3CDTF">2016-06-17T20:31:55Z</dcterms:modified>
</cp:coreProperties>
</file>